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3" r:id="rId4"/>
    <p:sldId id="264" r:id="rId5"/>
    <p:sldId id="265" r:id="rId6"/>
    <p:sldId id="281" r:id="rId7"/>
    <p:sldId id="266" r:id="rId8"/>
    <p:sldId id="267" r:id="rId9"/>
    <p:sldId id="285" r:id="rId10"/>
    <p:sldId id="271" r:id="rId11"/>
    <p:sldId id="276" r:id="rId12"/>
    <p:sldId id="278" r:id="rId13"/>
    <p:sldId id="286" r:id="rId14"/>
    <p:sldId id="289" r:id="rId15"/>
    <p:sldId id="274" r:id="rId16"/>
    <p:sldId id="288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A4AB"/>
    <a:srgbClr val="71BCC2"/>
    <a:srgbClr val="D1E6E7"/>
    <a:srgbClr val="559DA4"/>
    <a:srgbClr val="569B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8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B8AF5C-A6D1-3AEC-B7A2-868B1485B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AB0518D-9D56-E7F4-7E3A-1CCB22C1F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EB333-0285-88A9-15EF-391F1FE82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AD301D-B98B-A7F7-44E3-EC6DA9990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B141DF-6844-F017-8C50-458F8F37C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427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276326-81B3-8CD8-E665-DC4AD705F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854E91-80C9-8E92-85FB-1336F43E6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EAE415-0023-0559-0B5B-0207A0A38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DAF325-9166-3014-7EE4-A01B5B134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132D61-716B-542A-7EB7-9D1089DF6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33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6AB93A7-B23B-C225-E0C2-1C2FB6E4A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C8FBD8-1CF8-E322-6B32-574C901C2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F46577-24F7-0349-5383-9FCF30C33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1C88E6-D283-5A81-E257-1BFD3EFF0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5D0BDD-F6CE-8716-E4C5-50B4F79FB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7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667EF9-2780-5135-2A0F-5DB6BC6B4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09D3AF-1368-6D0D-B45A-AC36A8798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6909FA-6768-5485-9C38-59AE5B1DC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D8D2F0-68B9-B889-715B-C4D0FF92D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6BB671-DBB4-496E-44DB-986A06595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46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BC3E9E-A509-B150-328A-A195E5B3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12E585-1722-466A-9270-F2B42B351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51090E-19A6-0FD9-D9C9-947ED5C00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4A66F0-12C7-E248-E074-EC9EB4DE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FA1257-08D0-EBAC-A5E5-D1CCEA91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077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3FD5AB-3437-9825-1137-806C0BE44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F9C604-2EFA-3014-A36E-469B42BD4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AD45F5-66EB-0FB0-29C3-B6D8D1E68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1BF5C3-662E-D02B-E8F8-DDC94C2DC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7BA240-397A-5FD1-33A2-443CCA07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3AB06C-CD3D-D301-A6E6-B3559B41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585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DBBF7B-0FDF-574D-3905-F9CB57F44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7F4BA2-0325-5516-8026-B1A0E2040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CF27D2-9052-111B-FA77-E41E9F786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C2094BA-456D-3C44-28B7-DBD8C6D4F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4203549-5A68-A936-9CC4-660B4051A7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E723B87-C632-6F94-92AD-4A5706BFB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D4C5940-DE44-0094-83CB-82C00285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B5B0B71-894C-FECF-CFD6-41F2F4E2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1321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7ACD8-9546-CE33-26EA-2EFB60ED2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5766E1E-3EE8-6636-57BE-B694D10C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BCF3D0-2349-5887-1F59-BD8F5F8C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4A3BA8-4352-48B0-B698-DBBE43DC2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293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0E444CE-1A47-AD51-811D-A16ED5079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DC09C7-AB46-DCB1-E55C-FD5BAE34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93D2B0D-3734-04A0-B7A7-526455F05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91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6CCCF7-16CD-83DA-69DC-1D40BD551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A68689-890A-AC8E-52E0-3BC764F9C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3B8224A-6708-C754-4296-B2E2FAEB6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059EE2-994E-4072-F2E7-201747CC7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CB492E-C1EF-A1EC-D6BB-4858EE16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65A141-A1D3-D6C6-B077-41A7A15AA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429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F187F-65CE-72FB-A724-28A28D69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6835493-E576-A0AC-B51F-15EF1D56A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5FA0A40-A7CF-E189-F538-C62A8F896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5A915BB-3F1E-1E6A-59DC-9C3B7059A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774C5E-F696-BB4F-1677-049DC170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3ECA33-6FEF-AFAC-4801-A5B581DD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89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ECD8B-887E-BC0D-13E5-B4C2DCE02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AF35B0F-FD1A-2211-1AA8-5447F6384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B436B8-44D2-4BEB-0D97-7B4D8EA6FF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6CB0A-6481-4E6C-83D2-70D2CF24B045}" type="datetimeFigureOut">
              <a:rPr lang="ru-RU" smtClean="0"/>
              <a:t>04.01.2026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01D9C1-37EB-45EC-0C19-AC58885080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9A15F7-6BEC-EAC8-F898-A134B37164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AC4B0-4F6E-4965-B2F4-92E9D6A85B7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730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7.mp4"/><Relationship Id="rId16" Type="http://schemas.openxmlformats.org/officeDocument/2006/relationships/image" Target="../media/image15.png"/><Relationship Id="rId20" Type="http://schemas.openxmlformats.org/officeDocument/2006/relationships/image" Target="../media/image26.png"/><Relationship Id="rId1" Type="http://schemas.microsoft.com/office/2007/relationships/media" Target="../media/media7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microsoft.com/office/2007/relationships/media" Target="../media/media8.mp4"/><Relationship Id="rId16" Type="http://schemas.openxmlformats.org/officeDocument/2006/relationships/image" Target="../media/image15.png"/><Relationship Id="rId20" Type="http://schemas.openxmlformats.org/officeDocument/2006/relationships/image" Target="../media/image27.png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28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2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30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19" Type="http://schemas.openxmlformats.org/officeDocument/2006/relationships/image" Target="../media/image3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slide" Target="slide3.xml"/><Relationship Id="rId26" Type="http://schemas.openxmlformats.org/officeDocument/2006/relationships/slide" Target="slide16.xml"/><Relationship Id="rId3" Type="http://schemas.openxmlformats.org/officeDocument/2006/relationships/image" Target="../media/image4.svg"/><Relationship Id="rId21" Type="http://schemas.openxmlformats.org/officeDocument/2006/relationships/slide" Target="slide11.xml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5" Type="http://schemas.openxmlformats.org/officeDocument/2006/relationships/slide" Target="slide15.xml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slide" Target="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24" Type="http://schemas.openxmlformats.org/officeDocument/2006/relationships/slide" Target="slide14.xml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23" Type="http://schemas.openxmlformats.org/officeDocument/2006/relationships/slide" Target="slide13.xml"/><Relationship Id="rId10" Type="http://schemas.openxmlformats.org/officeDocument/2006/relationships/image" Target="../media/image11.png"/><Relationship Id="rId19" Type="http://schemas.openxmlformats.org/officeDocument/2006/relationships/slide" Target="slide8.xml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Relationship Id="rId22" Type="http://schemas.openxmlformats.org/officeDocument/2006/relationships/slide" Target="slide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1.mp4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2.mp4"/><Relationship Id="rId16" Type="http://schemas.openxmlformats.org/officeDocument/2006/relationships/image" Target="../media/image15.png"/><Relationship Id="rId20" Type="http://schemas.openxmlformats.org/officeDocument/2006/relationships/image" Target="../media/image20.png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3.mp4"/><Relationship Id="rId16" Type="http://schemas.openxmlformats.org/officeDocument/2006/relationships/image" Target="../media/image15.png"/><Relationship Id="rId20" Type="http://schemas.openxmlformats.org/officeDocument/2006/relationships/image" Target="../media/image21.png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22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4.mp4"/><Relationship Id="rId16" Type="http://schemas.openxmlformats.org/officeDocument/2006/relationships/image" Target="../media/image15.png"/><Relationship Id="rId20" Type="http://schemas.openxmlformats.org/officeDocument/2006/relationships/image" Target="../media/image23.png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5.mp4"/><Relationship Id="rId16" Type="http://schemas.openxmlformats.org/officeDocument/2006/relationships/image" Target="../media/image15.png"/><Relationship Id="rId20" Type="http://schemas.openxmlformats.org/officeDocument/2006/relationships/image" Target="../media/image24.png"/><Relationship Id="rId1" Type="http://schemas.microsoft.com/office/2007/relationships/media" Target="../media/media5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video" Target="../media/media6.mp4"/><Relationship Id="rId16" Type="http://schemas.openxmlformats.org/officeDocument/2006/relationships/image" Target="../media/image15.png"/><Relationship Id="rId20" Type="http://schemas.openxmlformats.org/officeDocument/2006/relationships/image" Target="../media/image25.png"/><Relationship Id="rId1" Type="http://schemas.microsoft.com/office/2007/relationships/media" Target="../media/media6.mp4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65B7D7-15A5-34A9-9811-1087C6FA936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3647" y="447010"/>
            <a:ext cx="2407475" cy="9162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83651A-38CE-356D-6599-77A33A523BD5}"/>
              </a:ext>
            </a:extLst>
          </p:cNvPr>
          <p:cNvSpPr txBox="1"/>
          <p:nvPr/>
        </p:nvSpPr>
        <p:spPr>
          <a:xfrm>
            <a:off x="413647" y="1472665"/>
            <a:ext cx="6085623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7200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отчетов</a:t>
            </a:r>
            <a:r>
              <a:rPr lang="en-US" sz="7200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7200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 ГОСТу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7C8D70D4-83DD-C22B-6236-EC58FCF559F3}"/>
              </a:ext>
            </a:extLst>
          </p:cNvPr>
          <p:cNvCxnSpPr>
            <a:cxnSpLocks/>
          </p:cNvCxnSpPr>
          <p:nvPr/>
        </p:nvCxnSpPr>
        <p:spPr>
          <a:xfrm>
            <a:off x="530320" y="3634363"/>
            <a:ext cx="4686573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6CE2729F-9C01-D375-0F6C-E2CA2EDF656A}"/>
              </a:ext>
            </a:extLst>
          </p:cNvPr>
          <p:cNvCxnSpPr>
            <a:cxnSpLocks/>
          </p:cNvCxnSpPr>
          <p:nvPr/>
        </p:nvCxnSpPr>
        <p:spPr>
          <a:xfrm>
            <a:off x="530320" y="2626827"/>
            <a:ext cx="4686573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5F15D40-0591-7545-FA84-7ECCB154D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961" y="659207"/>
            <a:ext cx="7933992" cy="5289328"/>
          </a:xfrm>
          <a:prstGeom prst="parallelogram">
            <a:avLst/>
          </a:prstGeom>
        </p:spPr>
      </p:pic>
      <p:sp>
        <p:nvSpPr>
          <p:cNvPr id="14" name="Блок-схема: данные 13">
            <a:extLst>
              <a:ext uri="{FF2B5EF4-FFF2-40B4-BE49-F238E27FC236}">
                <a16:creationId xmlns:a16="http://schemas.microsoft.com/office/drawing/2014/main" id="{DD18C880-3789-C86C-D294-282BAF8FC3B8}"/>
              </a:ext>
            </a:extLst>
          </p:cNvPr>
          <p:cNvSpPr/>
          <p:nvPr/>
        </p:nvSpPr>
        <p:spPr>
          <a:xfrm>
            <a:off x="8971686" y="359431"/>
            <a:ext cx="6085623" cy="6139138"/>
          </a:xfrm>
          <a:prstGeom prst="flowChartInputOutput">
            <a:avLst/>
          </a:prstGeom>
          <a:solidFill>
            <a:srgbClr val="71BCC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133C943-DC62-C746-4D58-40B1E938C9E5}"/>
              </a:ext>
            </a:extLst>
          </p:cNvPr>
          <p:cNvGrpSpPr/>
          <p:nvPr/>
        </p:nvGrpSpPr>
        <p:grpSpPr>
          <a:xfrm>
            <a:off x="5650961" y="5994677"/>
            <a:ext cx="3250332" cy="438032"/>
            <a:chOff x="1808075" y="5094816"/>
            <a:chExt cx="3331948" cy="449031"/>
          </a:xfrm>
        </p:grpSpPr>
        <p:pic>
          <p:nvPicPr>
            <p:cNvPr id="16" name="Рисунок 15" descr="Линейный график контур">
              <a:extLst>
                <a:ext uri="{FF2B5EF4-FFF2-40B4-BE49-F238E27FC236}">
                  <a16:creationId xmlns:a16="http://schemas.microsoft.com/office/drawing/2014/main" id="{B206C13F-C0A8-5E74-E294-93E702222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038247" y="5157339"/>
              <a:ext cx="321133" cy="321133"/>
            </a:xfrm>
            <a:prstGeom prst="rect">
              <a:avLst/>
            </a:prstGeom>
          </p:spPr>
        </p:pic>
        <p:pic>
          <p:nvPicPr>
            <p:cNvPr id="17" name="Рисунок 16" descr="Ноутбук контур">
              <a:extLst>
                <a:ext uri="{FF2B5EF4-FFF2-40B4-BE49-F238E27FC236}">
                  <a16:creationId xmlns:a16="http://schemas.microsoft.com/office/drawing/2014/main" id="{46B240C8-2563-DADB-E145-284DA6397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90497" y="5152267"/>
              <a:ext cx="341832" cy="341832"/>
            </a:xfrm>
            <a:prstGeom prst="rect">
              <a:avLst/>
            </a:prstGeom>
          </p:spPr>
        </p:pic>
        <p:pic>
          <p:nvPicPr>
            <p:cNvPr id="18" name="Рисунок 17" descr="Книги контур">
              <a:extLst>
                <a:ext uri="{FF2B5EF4-FFF2-40B4-BE49-F238E27FC236}">
                  <a16:creationId xmlns:a16="http://schemas.microsoft.com/office/drawing/2014/main" id="{7600870E-EE76-0AE2-EFD6-795C830A9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754801" y="5154375"/>
              <a:ext cx="344418" cy="344418"/>
            </a:xfrm>
            <a:prstGeom prst="rect">
              <a:avLst/>
            </a:prstGeom>
          </p:spPr>
        </p:pic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1F7792DF-7FA2-F114-0F1D-A9A0CA556234}"/>
                </a:ext>
              </a:extLst>
            </p:cNvPr>
            <p:cNvGrpSpPr/>
            <p:nvPr/>
          </p:nvGrpSpPr>
          <p:grpSpPr>
            <a:xfrm>
              <a:off x="1808075" y="5094818"/>
              <a:ext cx="1154798" cy="449029"/>
              <a:chOff x="2492371" y="5137103"/>
              <a:chExt cx="1154798" cy="449029"/>
            </a:xfrm>
          </p:grpSpPr>
          <p:pic>
            <p:nvPicPr>
              <p:cNvPr id="28" name="Рисунок 27" descr="Повествование контур">
                <a:extLst>
                  <a:ext uri="{FF2B5EF4-FFF2-40B4-BE49-F238E27FC236}">
                    <a16:creationId xmlns:a16="http://schemas.microsoft.com/office/drawing/2014/main" id="{26B2695B-A645-1AF9-89A4-9CCA81191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3263099" y="5189464"/>
                <a:ext cx="338871" cy="338871"/>
              </a:xfrm>
              <a:prstGeom prst="rect">
                <a:avLst/>
              </a:prstGeom>
            </p:spPr>
          </p:pic>
          <p:grpSp>
            <p:nvGrpSpPr>
              <p:cNvPr id="29" name="Группа 28">
                <a:extLst>
                  <a:ext uri="{FF2B5EF4-FFF2-40B4-BE49-F238E27FC236}">
                    <a16:creationId xmlns:a16="http://schemas.microsoft.com/office/drawing/2014/main" id="{32A9FE6A-A137-B6C6-DC6C-FF88C8AF76E9}"/>
                  </a:ext>
                </a:extLst>
              </p:cNvPr>
              <p:cNvGrpSpPr/>
              <p:nvPr/>
            </p:nvGrpSpPr>
            <p:grpSpPr>
              <a:xfrm>
                <a:off x="2492371" y="5142537"/>
                <a:ext cx="429268" cy="443595"/>
                <a:chOff x="3972984" y="5619333"/>
                <a:chExt cx="679538" cy="702219"/>
              </a:xfrm>
            </p:grpSpPr>
            <p:pic>
              <p:nvPicPr>
                <p:cNvPr id="32" name="Рисунок 31" descr="Робот контур">
                  <a:extLst>
                    <a:ext uri="{FF2B5EF4-FFF2-40B4-BE49-F238E27FC236}">
                      <a16:creationId xmlns:a16="http://schemas.microsoft.com/office/drawing/2014/main" id="{3DB09480-2905-F614-A99C-C43C2CEC9A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23753" y="5672842"/>
                  <a:ext cx="578000" cy="578000"/>
                </a:xfrm>
                <a:prstGeom prst="rect">
                  <a:avLst/>
                </a:prstGeom>
              </p:spPr>
            </p:pic>
            <p:sp>
              <p:nvSpPr>
                <p:cNvPr id="33" name="Овал 32">
                  <a:extLst>
                    <a:ext uri="{FF2B5EF4-FFF2-40B4-BE49-F238E27FC236}">
                      <a16:creationId xmlns:a16="http://schemas.microsoft.com/office/drawing/2014/main" id="{75236F85-C756-6E84-7893-73AD0F8E0EA5}"/>
                    </a:ext>
                  </a:extLst>
                </p:cNvPr>
                <p:cNvSpPr/>
                <p:nvPr/>
              </p:nvSpPr>
              <p:spPr>
                <a:xfrm>
                  <a:off x="3972984" y="5619333"/>
                  <a:ext cx="679538" cy="702219"/>
                </a:xfrm>
                <a:prstGeom prst="ellipse">
                  <a:avLst/>
                </a:prstGeom>
                <a:noFill/>
                <a:ln>
                  <a:solidFill>
                    <a:srgbClr val="71BCC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sp>
            <p:nvSpPr>
              <p:cNvPr id="30" name="Овал 29">
                <a:extLst>
                  <a:ext uri="{FF2B5EF4-FFF2-40B4-BE49-F238E27FC236}">
                    <a16:creationId xmlns:a16="http://schemas.microsoft.com/office/drawing/2014/main" id="{C43B25E9-F368-3A14-6C37-BBCEDD0F452F}"/>
                  </a:ext>
                </a:extLst>
              </p:cNvPr>
              <p:cNvSpPr/>
              <p:nvPr/>
            </p:nvSpPr>
            <p:spPr>
              <a:xfrm>
                <a:off x="3217901" y="5137103"/>
                <a:ext cx="429268" cy="443595"/>
              </a:xfrm>
              <a:prstGeom prst="ellipse">
                <a:avLst/>
              </a:prstGeom>
              <a:noFill/>
              <a:ln>
                <a:solidFill>
                  <a:srgbClr val="71BC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31" name="Прямая соединительная линия 30">
                <a:extLst>
                  <a:ext uri="{FF2B5EF4-FFF2-40B4-BE49-F238E27FC236}">
                    <a16:creationId xmlns:a16="http://schemas.microsoft.com/office/drawing/2014/main" id="{65FF07CA-7DE9-8567-A007-6FF717C6A8F2}"/>
                  </a:ext>
                </a:extLst>
              </p:cNvPr>
              <p:cNvCxnSpPr>
                <a:stCxn id="33" idx="6"/>
                <a:endCxn id="30" idx="2"/>
              </p:cNvCxnSpPr>
              <p:nvPr/>
            </p:nvCxnSpPr>
            <p:spPr>
              <a:xfrm flipV="1">
                <a:off x="2921639" y="5358901"/>
                <a:ext cx="296262" cy="5434"/>
              </a:xfrm>
              <a:prstGeom prst="line">
                <a:avLst/>
              </a:prstGeom>
              <a:ln w="12700">
                <a:solidFill>
                  <a:srgbClr val="71BCC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90870F90-E297-30EA-0C5B-93DF1E508A3C}"/>
                </a:ext>
              </a:extLst>
            </p:cNvPr>
            <p:cNvGrpSpPr/>
            <p:nvPr/>
          </p:nvGrpSpPr>
          <p:grpSpPr>
            <a:xfrm>
              <a:off x="3244584" y="5094818"/>
              <a:ext cx="1154798" cy="449029"/>
              <a:chOff x="2492371" y="5137103"/>
              <a:chExt cx="1154798" cy="449029"/>
            </a:xfrm>
          </p:grpSpPr>
          <p:sp>
            <p:nvSpPr>
              <p:cNvPr id="25" name="Овал 24">
                <a:extLst>
                  <a:ext uri="{FF2B5EF4-FFF2-40B4-BE49-F238E27FC236}">
                    <a16:creationId xmlns:a16="http://schemas.microsoft.com/office/drawing/2014/main" id="{353B454D-4388-951B-F94D-CD39A2A47C38}"/>
                  </a:ext>
                </a:extLst>
              </p:cNvPr>
              <p:cNvSpPr/>
              <p:nvPr/>
            </p:nvSpPr>
            <p:spPr>
              <a:xfrm>
                <a:off x="2492371" y="5142537"/>
                <a:ext cx="429268" cy="443595"/>
              </a:xfrm>
              <a:prstGeom prst="ellipse">
                <a:avLst/>
              </a:prstGeom>
              <a:noFill/>
              <a:ln>
                <a:solidFill>
                  <a:srgbClr val="71BC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6" name="Овал 25">
                <a:extLst>
                  <a:ext uri="{FF2B5EF4-FFF2-40B4-BE49-F238E27FC236}">
                    <a16:creationId xmlns:a16="http://schemas.microsoft.com/office/drawing/2014/main" id="{4085B01D-0F3C-2252-0C24-EA52A194BE4F}"/>
                  </a:ext>
                </a:extLst>
              </p:cNvPr>
              <p:cNvSpPr/>
              <p:nvPr/>
            </p:nvSpPr>
            <p:spPr>
              <a:xfrm>
                <a:off x="3217901" y="5137103"/>
                <a:ext cx="429268" cy="443595"/>
              </a:xfrm>
              <a:prstGeom prst="ellipse">
                <a:avLst/>
              </a:prstGeom>
              <a:noFill/>
              <a:ln>
                <a:solidFill>
                  <a:srgbClr val="71BC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27" name="Прямая соединительная линия 26">
                <a:extLst>
                  <a:ext uri="{FF2B5EF4-FFF2-40B4-BE49-F238E27FC236}">
                    <a16:creationId xmlns:a16="http://schemas.microsoft.com/office/drawing/2014/main" id="{0E91EB6E-584E-0F0A-2BD3-CC715872EE17}"/>
                  </a:ext>
                </a:extLst>
              </p:cNvPr>
              <p:cNvCxnSpPr>
                <a:stCxn id="25" idx="6"/>
                <a:endCxn id="26" idx="2"/>
              </p:cNvCxnSpPr>
              <p:nvPr/>
            </p:nvCxnSpPr>
            <p:spPr>
              <a:xfrm flipV="1">
                <a:off x="2921639" y="5358901"/>
                <a:ext cx="296262" cy="5434"/>
              </a:xfrm>
              <a:prstGeom prst="line">
                <a:avLst/>
              </a:prstGeom>
              <a:ln w="12700">
                <a:solidFill>
                  <a:srgbClr val="71BCC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5718AD89-8FAD-5054-A717-6988F6D3FFFA}"/>
                </a:ext>
              </a:extLst>
            </p:cNvPr>
            <p:cNvCxnSpPr>
              <a:cxnSpLocks/>
              <a:stCxn id="30" idx="6"/>
              <a:endCxn id="25" idx="2"/>
            </p:cNvCxnSpPr>
            <p:nvPr/>
          </p:nvCxnSpPr>
          <p:spPr>
            <a:xfrm>
              <a:off x="2962873" y="5316616"/>
              <a:ext cx="281711" cy="5434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Группа 21">
              <a:extLst>
                <a:ext uri="{FF2B5EF4-FFF2-40B4-BE49-F238E27FC236}">
                  <a16:creationId xmlns:a16="http://schemas.microsoft.com/office/drawing/2014/main" id="{50438556-0B1F-C61D-1337-2E525206B6F2}"/>
                </a:ext>
              </a:extLst>
            </p:cNvPr>
            <p:cNvGrpSpPr/>
            <p:nvPr/>
          </p:nvGrpSpPr>
          <p:grpSpPr>
            <a:xfrm>
              <a:off x="4414493" y="5094816"/>
              <a:ext cx="725530" cy="443595"/>
              <a:chOff x="2921639" y="5137103"/>
              <a:chExt cx="725530" cy="443595"/>
            </a:xfrm>
          </p:grpSpPr>
          <p:sp>
            <p:nvSpPr>
              <p:cNvPr id="23" name="Овал 22">
                <a:extLst>
                  <a:ext uri="{FF2B5EF4-FFF2-40B4-BE49-F238E27FC236}">
                    <a16:creationId xmlns:a16="http://schemas.microsoft.com/office/drawing/2014/main" id="{AADBF86A-5BFD-0A44-8B96-B9BA8D68E39C}"/>
                  </a:ext>
                </a:extLst>
              </p:cNvPr>
              <p:cNvSpPr/>
              <p:nvPr/>
            </p:nvSpPr>
            <p:spPr>
              <a:xfrm>
                <a:off x="3217901" y="5137103"/>
                <a:ext cx="429268" cy="443595"/>
              </a:xfrm>
              <a:prstGeom prst="ellipse">
                <a:avLst/>
              </a:prstGeom>
              <a:noFill/>
              <a:ln>
                <a:solidFill>
                  <a:srgbClr val="71BC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30D89174-C6D0-3699-EE56-EA9C22A97800}"/>
                  </a:ext>
                </a:extLst>
              </p:cNvPr>
              <p:cNvCxnSpPr>
                <a:cxnSpLocks/>
                <a:endCxn id="23" idx="2"/>
              </p:cNvCxnSpPr>
              <p:nvPr/>
            </p:nvCxnSpPr>
            <p:spPr>
              <a:xfrm flipV="1">
                <a:off x="2921639" y="5358901"/>
                <a:ext cx="296262" cy="5434"/>
              </a:xfrm>
              <a:prstGeom prst="line">
                <a:avLst/>
              </a:prstGeom>
              <a:ln w="12700">
                <a:solidFill>
                  <a:srgbClr val="71BCC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36988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1148CC-7410-32BC-0A84-A279185746D6}"/>
              </a:ext>
            </a:extLst>
          </p:cNvPr>
          <p:cNvSpPr txBox="1"/>
          <p:nvPr/>
        </p:nvSpPr>
        <p:spPr>
          <a:xfrm>
            <a:off x="4024663" y="22926"/>
            <a:ext cx="4737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списков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179D29D-EB8D-9C2C-3D05-8ACDB96B451F}"/>
              </a:ext>
            </a:extLst>
          </p:cNvPr>
          <p:cNvCxnSpPr>
            <a:cxnSpLocks/>
          </p:cNvCxnSpPr>
          <p:nvPr/>
        </p:nvCxnSpPr>
        <p:spPr>
          <a:xfrm>
            <a:off x="3898425" y="669257"/>
            <a:ext cx="4863432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D5036B0-9444-1AD3-C227-90FCEE5512C1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381A7BEA-EEAF-0707-E4D4-2D97FE607AAA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D78F9331-EF2F-24E9-4B9A-2DF7A70E752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83F49EA7-0258-4C5D-724F-4461834F6F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041FD782-C653-A6A8-5419-4C5C78C52A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CDE070FD-C169-073E-2B88-030957DF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3CDC7D56-EC33-F00E-75CF-1B7626EB2F44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B6945D96-5F15-31E8-11FF-80B89A2B1B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BA60C54A-27B1-E96F-4452-AB53285AD946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D19DC907-5E9D-6B8C-A6A3-A3E5E6D2D3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ADF4ED8C-B729-20B7-B310-7ACDB25226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0D0C896D-5C9B-11B4-7FE1-CB5BE09EF62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FEB6C537-D198-95B1-2626-6684DE09D9A3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0E0193B0-960D-866C-DDE7-A8C405930CC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BF36F81B-CB5C-960A-9590-4C88E825E8DC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A0459868-1F04-C74A-0D68-BDDCD51EEEC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A0207E5-119D-75B3-35FD-250EB14E9400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C3911BE0-A209-657A-B62B-38A27CB93A0C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76C88197-3C6F-8231-8FE6-620407C1083D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AA58FEAF-22B7-19C3-8A75-C7E5B20699B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14F857CD-B6D5-37D8-5C42-981934135585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1AA519DF-46C8-D44F-8504-A402A456AB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54F87EEA-0C58-5552-C7F0-B4AB8ED88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7BD360-9712-8F97-F255-61B04EA22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703706B8-E9CC-55AE-DE04-383D4F7BE1F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05CEA43A-B230-7BE9-BE53-376426C5F23A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F64F8F33-A04A-6208-124E-DB7F761577C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C7D505C2-CF16-32E0-98C0-18E2723E7D0F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27A0B47D-F218-1811-76DE-4DA5401ACC1C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4055749A-BFBD-2BE4-DA30-1985BA974730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60F3F46-7C57-6797-41D4-744F1374825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4B77BCB6-D985-E29B-D318-23E9EA799C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D4683E8D-8683-D959-0270-5EC931704BD7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676E720-D8BF-079E-0B17-E1D1CCCCC1D5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A94B688-B7F8-E123-F449-482107BF5BF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2A8070A-23D7-683B-EE15-AAD5285FEDC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E7D8F172-3830-68A1-BF75-245E46CE147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F9D92FA4-3308-0A74-CFAC-9AB7965EC69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CDA0421E-0C49-E49F-EDDB-455CA5B88E0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99906977-60F1-999F-20AC-582D441D35D2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50E93938-10AD-4EB7-8E7F-DF6C00BD1D8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AA29D39C-AAA7-2D5A-3423-69A37F2F8C8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5BB91FCC-84FB-CED6-578A-63EC08909BB3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560A953-1E7C-EEBE-983A-832A3E47F65B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3F9FC8-5119-C902-8A7B-908FC2D129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78DCAC0-A71E-FAC2-CF72-66793D7B363B}"/>
              </a:ext>
            </a:extLst>
          </p:cNvPr>
          <p:cNvSpPr txBox="1"/>
          <p:nvPr/>
        </p:nvSpPr>
        <p:spPr>
          <a:xfrm>
            <a:off x="6393260" y="1579655"/>
            <a:ext cx="45874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Маркированный список:</a:t>
            </a:r>
          </a:p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Элементы списков должны выделяться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черточкой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а также не должны иметь никаких отступов и выступов, и иметь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межстрочный интервал 1,5.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92CBB-C5D2-30F2-4257-5B91E227A81C}"/>
              </a:ext>
            </a:extLst>
          </p:cNvPr>
          <p:cNvSpPr txBox="1"/>
          <p:nvPr/>
        </p:nvSpPr>
        <p:spPr>
          <a:xfrm>
            <a:off x="6434415" y="3670461"/>
            <a:ext cx="458744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Нумерованный список:</a:t>
            </a:r>
          </a:p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Элементы списков должны выделяться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цифрами со скобкой «)»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а также не должны иметь никаких отступов и выступов, и иметь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межстрочный интервал 1,5.</a:t>
            </a:r>
          </a:p>
        </p:txBody>
      </p:sp>
      <p:pic>
        <p:nvPicPr>
          <p:cNvPr id="3" name="multimedia7_NLOm1xzW">
            <a:hlinkClick r:id="" action="ppaction://media"/>
            <a:extLst>
              <a:ext uri="{FF2B5EF4-FFF2-40B4-BE49-F238E27FC236}">
                <a16:creationId xmlns:a16="http://schemas.microsoft.com/office/drawing/2014/main" id="{6DA7EA8A-80B6-1D4E-0E61-4975DDE6BB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18237" r="20959" b="14911"/>
          <a:stretch/>
        </p:blipFill>
        <p:spPr>
          <a:xfrm>
            <a:off x="130388" y="1166104"/>
            <a:ext cx="6262872" cy="493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8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1148CC-7410-32BC-0A84-A279185746D6}"/>
              </a:ext>
            </a:extLst>
          </p:cNvPr>
          <p:cNvSpPr txBox="1"/>
          <p:nvPr/>
        </p:nvSpPr>
        <p:spPr>
          <a:xfrm>
            <a:off x="1265991" y="-50142"/>
            <a:ext cx="9660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стилей и перекрестных ссылок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179D29D-EB8D-9C2C-3D05-8ACDB96B451F}"/>
              </a:ext>
            </a:extLst>
          </p:cNvPr>
          <p:cNvCxnSpPr>
            <a:cxnSpLocks/>
          </p:cNvCxnSpPr>
          <p:nvPr/>
        </p:nvCxnSpPr>
        <p:spPr>
          <a:xfrm>
            <a:off x="375920" y="648183"/>
            <a:ext cx="11059599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D5036B0-9444-1AD3-C227-90FCEE5512C1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381A7BEA-EEAF-0707-E4D4-2D97FE607AAA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D78F9331-EF2F-24E9-4B9A-2DF7A70E752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83F49EA7-0258-4C5D-724F-4461834F6F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041FD782-C653-A6A8-5419-4C5C78C52A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CDE070FD-C169-073E-2B88-030957DF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3CDC7D56-EC33-F00E-75CF-1B7626EB2F44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B6945D96-5F15-31E8-11FF-80B89A2B1B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BA60C54A-27B1-E96F-4452-AB53285AD946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D19DC907-5E9D-6B8C-A6A3-A3E5E6D2D3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ADF4ED8C-B729-20B7-B310-7ACDB25226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0D0C896D-5C9B-11B4-7FE1-CB5BE09EF62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FEB6C537-D198-95B1-2626-6684DE09D9A3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0E0193B0-960D-866C-DDE7-A8C405930CC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BF36F81B-CB5C-960A-9590-4C88E825E8DC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A0459868-1F04-C74A-0D68-BDDCD51EEEC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A0207E5-119D-75B3-35FD-250EB14E9400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C3911BE0-A209-657A-B62B-38A27CB93A0C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76C88197-3C6F-8231-8FE6-620407C1083D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AA58FEAF-22B7-19C3-8A75-C7E5B20699B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14F857CD-B6D5-37D8-5C42-981934135585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1AA519DF-46C8-D44F-8504-A402A456AB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54F87EEA-0C58-5552-C7F0-B4AB8ED88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7BD360-9712-8F97-F255-61B04EA22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703706B8-E9CC-55AE-DE04-383D4F7BE1F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05CEA43A-B230-7BE9-BE53-376426C5F23A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F64F8F33-A04A-6208-124E-DB7F761577C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C7D505C2-CF16-32E0-98C0-18E2723E7D0F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27A0B47D-F218-1811-76DE-4DA5401ACC1C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4055749A-BFBD-2BE4-DA30-1985BA974730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60F3F46-7C57-6797-41D4-744F1374825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4B77BCB6-D985-E29B-D318-23E9EA799C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D4683E8D-8683-D959-0270-5EC931704BD7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676E720-D8BF-079E-0B17-E1D1CCCCC1D5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A94B688-B7F8-E123-F449-482107BF5BF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2A8070A-23D7-683B-EE15-AAD5285FEDC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E7D8F172-3830-68A1-BF75-245E46CE147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F9D92FA4-3308-0A74-CFAC-9AB7965EC69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CDA0421E-0C49-E49F-EDDB-455CA5B88E0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99906977-60F1-999F-20AC-582D441D35D2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50E93938-10AD-4EB7-8E7F-DF6C00BD1D8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AA29D39C-AAA7-2D5A-3423-69A37F2F8C8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5BB91FCC-84FB-CED6-578A-63EC08909BB3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560A953-1E7C-EEBE-983A-832A3E47F65B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3F9FC8-5119-C902-8A7B-908FC2D129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78DCAC0-A71E-FAC2-CF72-66793D7B363B}"/>
              </a:ext>
            </a:extLst>
          </p:cNvPr>
          <p:cNvSpPr txBox="1"/>
          <p:nvPr/>
        </p:nvSpPr>
        <p:spPr>
          <a:xfrm>
            <a:off x="7842929" y="1462795"/>
            <a:ext cx="37292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Для создания перекрестной ссылки (ссылка ведет на той или иной объект в файле) нужно создать стили для подписи рисунков и таблиц (в примере будет показано как создавать стиль для подписи рисунков)</a:t>
            </a:r>
          </a:p>
        </p:txBody>
      </p:sp>
      <p:pic>
        <p:nvPicPr>
          <p:cNvPr id="2" name="multimedia6_ScdjdlKF">
            <a:hlinkClick r:id="" action="ppaction://media"/>
            <a:extLst>
              <a:ext uri="{FF2B5EF4-FFF2-40B4-BE49-F238E27FC236}">
                <a16:creationId xmlns:a16="http://schemas.microsoft.com/office/drawing/2014/main" id="{0F02B453-6454-DB0F-353B-E5E979C280E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882"/>
                </p14:media>
              </p:ext>
            </p:extLst>
          </p:nvPr>
        </p:nvPicPr>
        <p:blipFill>
          <a:blip r:embed="rId20"/>
          <a:srcRect l="6121" r="10306" b="14000"/>
          <a:stretch/>
        </p:blipFill>
        <p:spPr>
          <a:xfrm>
            <a:off x="125672" y="1154165"/>
            <a:ext cx="7508240" cy="434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4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7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1148CC-7410-32BC-0A84-A279185746D6}"/>
              </a:ext>
            </a:extLst>
          </p:cNvPr>
          <p:cNvSpPr txBox="1"/>
          <p:nvPr/>
        </p:nvSpPr>
        <p:spPr>
          <a:xfrm>
            <a:off x="2812088" y="-41104"/>
            <a:ext cx="7059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списка источников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179D29D-EB8D-9C2C-3D05-8ACDB96B451F}"/>
              </a:ext>
            </a:extLst>
          </p:cNvPr>
          <p:cNvCxnSpPr>
            <a:cxnSpLocks/>
          </p:cNvCxnSpPr>
          <p:nvPr/>
        </p:nvCxnSpPr>
        <p:spPr>
          <a:xfrm>
            <a:off x="1427480" y="648183"/>
            <a:ext cx="933704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D5036B0-9444-1AD3-C227-90FCEE5512C1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381A7BEA-EEAF-0707-E4D4-2D97FE607AAA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D78F9331-EF2F-24E9-4B9A-2DF7A70E752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83F49EA7-0258-4C5D-724F-4461834F6F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041FD782-C653-A6A8-5419-4C5C78C52A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CDE070FD-C169-073E-2B88-030957DF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3CDC7D56-EC33-F00E-75CF-1B7626EB2F44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B6945D96-5F15-31E8-11FF-80B89A2B1B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BA60C54A-27B1-E96F-4452-AB53285AD946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D19DC907-5E9D-6B8C-A6A3-A3E5E6D2D3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ADF4ED8C-B729-20B7-B310-7ACDB25226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0D0C896D-5C9B-11B4-7FE1-CB5BE09EF62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FEB6C537-D198-95B1-2626-6684DE09D9A3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0E0193B0-960D-866C-DDE7-A8C405930CC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BF36F81B-CB5C-960A-9590-4C88E825E8DC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A0459868-1F04-C74A-0D68-BDDCD51EEEC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A0207E5-119D-75B3-35FD-250EB14E9400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C3911BE0-A209-657A-B62B-38A27CB93A0C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76C88197-3C6F-8231-8FE6-620407C1083D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AA58FEAF-22B7-19C3-8A75-C7E5B20699B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14F857CD-B6D5-37D8-5C42-981934135585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1AA519DF-46C8-D44F-8504-A402A456AB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54F87EEA-0C58-5552-C7F0-B4AB8ED88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7BD360-9712-8F97-F255-61B04EA22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703706B8-E9CC-55AE-DE04-383D4F7BE1F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05CEA43A-B230-7BE9-BE53-376426C5F23A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F64F8F33-A04A-6208-124E-DB7F761577C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C7D505C2-CF16-32E0-98C0-18E2723E7D0F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27A0B47D-F218-1811-76DE-4DA5401ACC1C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4055749A-BFBD-2BE4-DA30-1985BA974730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60F3F46-7C57-6797-41D4-744F1374825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4B77BCB6-D985-E29B-D318-23E9EA799C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D4683E8D-8683-D959-0270-5EC931704BD7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676E720-D8BF-079E-0B17-E1D1CCCCC1D5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A94B688-B7F8-E123-F449-482107BF5BF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2A8070A-23D7-683B-EE15-AAD5285FEDC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E7D8F172-3830-68A1-BF75-245E46CE147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F9D92FA4-3308-0A74-CFAC-9AB7965EC69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CDA0421E-0C49-E49F-EDDB-455CA5B88E0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99906977-60F1-999F-20AC-582D441D35D2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50E93938-10AD-4EB7-8E7F-DF6C00BD1D8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AA29D39C-AAA7-2D5A-3423-69A37F2F8C8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5BB91FCC-84FB-CED6-578A-63EC08909BB3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560A953-1E7C-EEBE-983A-832A3E47F65B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3F9FC8-5119-C902-8A7B-908FC2D129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78DCAC0-A71E-FAC2-CF72-66793D7B363B}"/>
              </a:ext>
            </a:extLst>
          </p:cNvPr>
          <p:cNvSpPr txBox="1"/>
          <p:nvPr/>
        </p:nvSpPr>
        <p:spPr>
          <a:xfrm>
            <a:off x="7844467" y="1402539"/>
            <a:ext cx="362186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ru-RU"/>
            </a:defPPr>
            <a:lvl1pPr algn="just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ru-RU" dirty="0"/>
              <a:t>Сведения об источниках следует располагать в порядке появления ссылок на источники в тексте</a:t>
            </a:r>
          </a:p>
          <a:p>
            <a:r>
              <a:rPr lang="ru-RU" dirty="0"/>
              <a:t>отчета и нумеровать арабскими цифрами со скобкой и печатать без абзацного отступа</a:t>
            </a:r>
          </a:p>
        </p:txBody>
      </p:sp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B52B87D6-4EF7-E99B-54EC-43AA781CB5E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28100" y="752890"/>
            <a:ext cx="6457881" cy="591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8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1148CC-7410-32BC-0A84-A279185746D6}"/>
              </a:ext>
            </a:extLst>
          </p:cNvPr>
          <p:cNvSpPr txBox="1"/>
          <p:nvPr/>
        </p:nvSpPr>
        <p:spPr>
          <a:xfrm>
            <a:off x="2812088" y="-41104"/>
            <a:ext cx="6316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Автоматическое содержание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179D29D-EB8D-9C2C-3D05-8ACDB96B451F}"/>
              </a:ext>
            </a:extLst>
          </p:cNvPr>
          <p:cNvCxnSpPr>
            <a:cxnSpLocks/>
          </p:cNvCxnSpPr>
          <p:nvPr/>
        </p:nvCxnSpPr>
        <p:spPr>
          <a:xfrm>
            <a:off x="1427480" y="648183"/>
            <a:ext cx="933704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AD5036B0-9444-1AD3-C227-90FCEE5512C1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381A7BEA-EEAF-0707-E4D4-2D97FE607AAA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D78F9331-EF2F-24E9-4B9A-2DF7A70E752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83F49EA7-0258-4C5D-724F-4461834F6F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041FD782-C653-A6A8-5419-4C5C78C52A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CDE070FD-C169-073E-2B88-030957DF23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3CDC7D56-EC33-F00E-75CF-1B7626EB2F44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B6945D96-5F15-31E8-11FF-80B89A2B1B2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BA60C54A-27B1-E96F-4452-AB53285AD946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D19DC907-5E9D-6B8C-A6A3-A3E5E6D2D3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ADF4ED8C-B729-20B7-B310-7ACDB25226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0D0C896D-5C9B-11B4-7FE1-CB5BE09EF62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FEB6C537-D198-95B1-2626-6684DE09D9A3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0E0193B0-960D-866C-DDE7-A8C405930CC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BF36F81B-CB5C-960A-9590-4C88E825E8DC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A0459868-1F04-C74A-0D68-BDDCD51EEEC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A0207E5-119D-75B3-35FD-250EB14E9400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C3911BE0-A209-657A-B62B-38A27CB93A0C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76C88197-3C6F-8231-8FE6-620407C1083D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AA58FEAF-22B7-19C3-8A75-C7E5B20699B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14F857CD-B6D5-37D8-5C42-981934135585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1AA519DF-46C8-D44F-8504-A402A456AB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54F87EEA-0C58-5552-C7F0-B4AB8ED88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7BD360-9712-8F97-F255-61B04EA22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703706B8-E9CC-55AE-DE04-383D4F7BE1F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05CEA43A-B230-7BE9-BE53-376426C5F23A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F64F8F33-A04A-6208-124E-DB7F761577C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C7D505C2-CF16-32E0-98C0-18E2723E7D0F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27A0B47D-F218-1811-76DE-4DA5401ACC1C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4055749A-BFBD-2BE4-DA30-1985BA974730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60F3F46-7C57-6797-41D4-744F1374825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4B77BCB6-D985-E29B-D318-23E9EA799C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D4683E8D-8683-D959-0270-5EC931704BD7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676E720-D8BF-079E-0B17-E1D1CCCCC1D5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2A94B688-B7F8-E123-F449-482107BF5BF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2A8070A-23D7-683B-EE15-AAD5285FEDC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E7D8F172-3830-68A1-BF75-245E46CE147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F9D92FA4-3308-0A74-CFAC-9AB7965EC69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CDA0421E-0C49-E49F-EDDB-455CA5B88E0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99906977-60F1-999F-20AC-582D441D35D2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50E93938-10AD-4EB7-8E7F-DF6C00BD1D8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AA29D39C-AAA7-2D5A-3423-69A37F2F8C8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5BB91FCC-84FB-CED6-578A-63EC08909BB3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560A953-1E7C-EEBE-983A-832A3E47F65B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3F9FC8-5119-C902-8A7B-908FC2D129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B3D456A-3AEA-15AB-AEBC-CC1106D34568}"/>
              </a:ext>
            </a:extLst>
          </p:cNvPr>
          <p:cNvSpPr txBox="1"/>
          <p:nvPr/>
        </p:nvSpPr>
        <p:spPr>
          <a:xfrm>
            <a:off x="980805" y="5007545"/>
            <a:ext cx="106168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ru-RU"/>
            </a:defPPr>
            <a:lvl1pPr algn="just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ru-RU" dirty="0"/>
              <a:t>Чтобы сделать автоматическое содержание в Word, выполните следующие шаги:</a:t>
            </a:r>
          </a:p>
          <a:p>
            <a:pPr marL="342900" indent="-342900">
              <a:buAutoNum type="arabicParenR"/>
            </a:pPr>
            <a:r>
              <a:rPr lang="ru-RU" dirty="0"/>
              <a:t>Наведите курсор на страницу, где должно быть оглавление.</a:t>
            </a:r>
          </a:p>
          <a:p>
            <a:pPr marL="342900" indent="-342900">
              <a:buAutoNum type="arabicParenR"/>
            </a:pPr>
            <a:r>
              <a:rPr lang="ru-RU" dirty="0"/>
              <a:t>На панели управления нажмите на «Ссылки».</a:t>
            </a:r>
          </a:p>
          <a:p>
            <a:pPr marL="342900" indent="-342900">
              <a:buAutoNum type="arabicParenR"/>
            </a:pPr>
            <a:r>
              <a:rPr lang="ru-RU" dirty="0"/>
              <a:t>Перейдите в раздел «Оглавление».</a:t>
            </a:r>
          </a:p>
          <a:p>
            <a:pPr marL="342900" indent="-342900">
              <a:buAutoNum type="arabicParenR"/>
            </a:pPr>
            <a:r>
              <a:rPr lang="ru-RU" dirty="0"/>
              <a:t>Выберите один из двух первых вариантов.</a:t>
            </a:r>
          </a:p>
          <a:p>
            <a:pPr marL="342900" indent="-342900">
              <a:buAutoNum type="arabicParenR"/>
            </a:pPr>
            <a:r>
              <a:rPr lang="ru-RU" dirty="0"/>
              <a:t>Измените название «Оглавление» на «</a:t>
            </a:r>
            <a:r>
              <a:rPr lang="ru-RU" b="1" dirty="0">
                <a:solidFill>
                  <a:srgbClr val="5FA4AB"/>
                </a:solidFill>
              </a:rPr>
              <a:t>СОДЕРЖАНИЕ</a:t>
            </a:r>
            <a:r>
              <a:rPr lang="ru-RU" dirty="0"/>
              <a:t>».</a:t>
            </a:r>
          </a:p>
        </p:txBody>
      </p:sp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A5EFAB25-2FCB-E0B5-BF51-4926B822B55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202945" y="784785"/>
            <a:ext cx="8709087" cy="408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458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D4E328-5E2F-8590-78FB-4150768156D2}"/>
              </a:ext>
            </a:extLst>
          </p:cNvPr>
          <p:cNvSpPr txBox="1"/>
          <p:nvPr/>
        </p:nvSpPr>
        <p:spPr>
          <a:xfrm>
            <a:off x="3921639" y="41252"/>
            <a:ext cx="460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Ориентация страниц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CEA4B852-0E11-212D-7EB1-76B52495D98D}"/>
              </a:ext>
            </a:extLst>
          </p:cNvPr>
          <p:cNvCxnSpPr>
            <a:cxnSpLocks/>
          </p:cNvCxnSpPr>
          <p:nvPr/>
        </p:nvCxnSpPr>
        <p:spPr>
          <a:xfrm flipV="1">
            <a:off x="314960" y="824100"/>
            <a:ext cx="11125200" cy="10525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951837-CC4F-625A-9985-96AB99814CB9}"/>
              </a:ext>
            </a:extLst>
          </p:cNvPr>
          <p:cNvGrpSpPr/>
          <p:nvPr/>
        </p:nvGrpSpPr>
        <p:grpSpPr>
          <a:xfrm>
            <a:off x="11626665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D4063802-283E-5B85-1B9C-824AD4DF7056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87E43712-880C-AE7C-AD09-C3FBB75B12B2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250114AA-D2DB-A36E-DE60-2BA785E53C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F983DDD9-009A-F5E7-C9EE-7057D701BD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2D51F3B7-C87D-3E23-1AAA-34B974C23C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6BF7F36D-5D4C-5FE3-512C-5A62E6B30B3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0B1BD009-DF68-A08B-D291-FD64946C68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255937FD-B488-61E7-3672-A33515AF5FCE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452F0F26-071B-120F-2FD6-137E48566DF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83932443-04E4-13B5-C10F-820796634D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14807A13-4824-935D-A5D4-41785F28BB45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6257A3ED-2732-37FE-6C6E-344BEC04EF34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1E8B4970-B242-F8C5-1DB5-EEB346012AAF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EEE66108-1970-782F-ADDB-989D7B76A1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2DD95338-D806-A916-DF0E-1E7FBFCE97D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439DB85-9FF0-C327-9D11-5085E2CC2EAD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4032E315-6AAB-7E83-E7F0-B6D69CC65AA1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50F3BAAB-C74F-3667-8CB1-C76F838414DC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C7173227-488F-D8D2-DBC9-A3B705863A1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D2187C53-FF03-C0F9-9947-EBD138B97020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7486C4FF-CE84-12C4-C4C1-E18677692D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1042884E-9B74-E06C-5931-734D3774C1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E4C3FE-7F47-4C9C-EE0F-91DB39AE89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4B1178D3-F3C4-B99E-E9E3-94A925412A5E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A37BCB3C-50DE-998B-1166-953C93D41C17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3165FDB9-08EB-4E22-E07D-24EE1EA70BC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EB01CF2B-DBDE-7C06-74AF-5753FBAE0F4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DFBEA979-23D3-5F95-4182-A7966AD66245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C8D245E9-4A04-F30E-3BDD-89104AF45F95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E429AE4-6693-E38B-729A-0D45F180D2FA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01DC0F3B-0D4F-D82D-4DE2-05871C96E6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96E3E2C3-363B-4364-1DE3-4E2D6DB1589E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B9D77CA-2B09-1F68-6A43-2CDE38FBF83D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61F296A0-5240-4735-87AB-60983B53C90B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8601ECD-0C07-D3A6-831F-F7FD06626507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CE71984A-3DD8-D637-AC7A-2C7CD141B20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2D5780D8-B43D-6BB9-9536-D5B92E619565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6535E246-1052-A50A-EB18-BCE6FBB0114A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8E8DF005-41E1-3480-AFB8-EE1E7F8BA3E6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E8DD422D-BF6D-4168-D4B4-C1959A2F1351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53054FD6-6AC4-F615-3853-91DC2ED9923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C2C048D3-5463-EDCC-6C5A-157C930C42AB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B6389CFF-2E02-4283-A7CD-388E7622FDB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A00B78E9-56BE-4651-5950-A04581E4F6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B35C1E43-EAB3-76B8-C4B3-DB2EA34D725C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55" name="Группа 54">
              <a:extLst>
                <a:ext uri="{FF2B5EF4-FFF2-40B4-BE49-F238E27FC236}">
                  <a16:creationId xmlns:a16="http://schemas.microsoft.com/office/drawing/2014/main" id="{81010378-616D-EE90-931F-55DD51482678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67" name="Группа 66">
                <a:extLst>
                  <a:ext uri="{FF2B5EF4-FFF2-40B4-BE49-F238E27FC236}">
                    <a16:creationId xmlns:a16="http://schemas.microsoft.com/office/drawing/2014/main" id="{94ACDA62-5E35-1913-E3AE-482F63CC559B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81" name="Рисунок 80" descr="Линейный график контур">
                  <a:extLst>
                    <a:ext uri="{FF2B5EF4-FFF2-40B4-BE49-F238E27FC236}">
                      <a16:creationId xmlns:a16="http://schemas.microsoft.com/office/drawing/2014/main" id="{A27D0ECE-AA37-1029-E1B1-DE5B4EF283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82" name="Рисунок 81" descr="Ноутбук контур">
                  <a:extLst>
                    <a:ext uri="{FF2B5EF4-FFF2-40B4-BE49-F238E27FC236}">
                      <a16:creationId xmlns:a16="http://schemas.microsoft.com/office/drawing/2014/main" id="{E97F80A8-0F12-A88D-1343-2F6CEF0DBD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83" name="Рисунок 82" descr="Книги контур">
                  <a:extLst>
                    <a:ext uri="{FF2B5EF4-FFF2-40B4-BE49-F238E27FC236}">
                      <a16:creationId xmlns:a16="http://schemas.microsoft.com/office/drawing/2014/main" id="{A97B02BC-B92E-82E8-161D-6A6F7EEBD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84" name="Группа 83">
                  <a:extLst>
                    <a:ext uri="{FF2B5EF4-FFF2-40B4-BE49-F238E27FC236}">
                      <a16:creationId xmlns:a16="http://schemas.microsoft.com/office/drawing/2014/main" id="{3262B260-B800-2025-67E7-4236FD3C4E3C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93" name="Рисунок 92" descr="Повествование контур">
                    <a:extLst>
                      <a:ext uri="{FF2B5EF4-FFF2-40B4-BE49-F238E27FC236}">
                        <a16:creationId xmlns:a16="http://schemas.microsoft.com/office/drawing/2014/main" id="{506F155B-10D7-4845-F8A5-75E928B17C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94" name="Группа 93">
                    <a:extLst>
                      <a:ext uri="{FF2B5EF4-FFF2-40B4-BE49-F238E27FC236}">
                        <a16:creationId xmlns:a16="http://schemas.microsoft.com/office/drawing/2014/main" id="{3E95A654-2566-9E3E-D3DF-EBE8B60D27FC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97" name="Рисунок 96" descr="Робот контур">
                      <a:extLst>
                        <a:ext uri="{FF2B5EF4-FFF2-40B4-BE49-F238E27FC236}">
                          <a16:creationId xmlns:a16="http://schemas.microsoft.com/office/drawing/2014/main" id="{FF5BD505-4D47-DA06-B7CA-EFF181D7429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8" name="Овал 97">
                      <a:extLst>
                        <a:ext uri="{FF2B5EF4-FFF2-40B4-BE49-F238E27FC236}">
                          <a16:creationId xmlns:a16="http://schemas.microsoft.com/office/drawing/2014/main" id="{9C81E4A3-049E-41BE-606F-76414CF2B9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95" name="Овал 94">
                    <a:extLst>
                      <a:ext uri="{FF2B5EF4-FFF2-40B4-BE49-F238E27FC236}">
                        <a16:creationId xmlns:a16="http://schemas.microsoft.com/office/drawing/2014/main" id="{560B2C77-8FCA-6F1B-A04E-AE49FB4A8DB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6" name="Прямая соединительная линия 95">
                    <a:extLst>
                      <a:ext uri="{FF2B5EF4-FFF2-40B4-BE49-F238E27FC236}">
                        <a16:creationId xmlns:a16="http://schemas.microsoft.com/office/drawing/2014/main" id="{8B96B04E-0739-5310-C7F7-38A0A777F5B0}"/>
                      </a:ext>
                    </a:extLst>
                  </p:cNvPr>
                  <p:cNvCxnSpPr>
                    <a:stCxn id="98" idx="6"/>
                    <a:endCxn id="9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5" name="Группа 84">
                  <a:extLst>
                    <a:ext uri="{FF2B5EF4-FFF2-40B4-BE49-F238E27FC236}">
                      <a16:creationId xmlns:a16="http://schemas.microsoft.com/office/drawing/2014/main" id="{C7DBF247-284C-B613-45E5-9FBA090BAF8C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90" name="Овал 89">
                    <a:extLst>
                      <a:ext uri="{FF2B5EF4-FFF2-40B4-BE49-F238E27FC236}">
                        <a16:creationId xmlns:a16="http://schemas.microsoft.com/office/drawing/2014/main" id="{70B6FFC1-2E9D-26B9-A8C8-BCF04757DB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91" name="Овал 90">
                    <a:extLst>
                      <a:ext uri="{FF2B5EF4-FFF2-40B4-BE49-F238E27FC236}">
                        <a16:creationId xmlns:a16="http://schemas.microsoft.com/office/drawing/2014/main" id="{736CDBE6-B9F8-FBD6-7E14-D91F4A07083E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2" name="Прямая соединительная линия 91">
                    <a:extLst>
                      <a:ext uri="{FF2B5EF4-FFF2-40B4-BE49-F238E27FC236}">
                        <a16:creationId xmlns:a16="http://schemas.microsoft.com/office/drawing/2014/main" id="{708B84D9-CBA3-0CD5-AB25-FDA836718801}"/>
                      </a:ext>
                    </a:extLst>
                  </p:cNvPr>
                  <p:cNvCxnSpPr>
                    <a:stCxn id="90" idx="6"/>
                    <a:endCxn id="9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6" name="Прямая соединительная линия 85">
                  <a:extLst>
                    <a:ext uri="{FF2B5EF4-FFF2-40B4-BE49-F238E27FC236}">
                      <a16:creationId xmlns:a16="http://schemas.microsoft.com/office/drawing/2014/main" id="{1CD0772F-670D-415D-656A-7F572A79D5D6}"/>
                    </a:ext>
                  </a:extLst>
                </p:cNvPr>
                <p:cNvCxnSpPr>
                  <a:cxnSpLocks/>
                  <a:stCxn id="95" idx="6"/>
                  <a:endCxn id="9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7" name="Группа 86">
                  <a:extLst>
                    <a:ext uri="{FF2B5EF4-FFF2-40B4-BE49-F238E27FC236}">
                      <a16:creationId xmlns:a16="http://schemas.microsoft.com/office/drawing/2014/main" id="{80E1526E-B13C-6318-CD0E-27BD99E8F0F4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88" name="Овал 87">
                    <a:extLst>
                      <a:ext uri="{FF2B5EF4-FFF2-40B4-BE49-F238E27FC236}">
                        <a16:creationId xmlns:a16="http://schemas.microsoft.com/office/drawing/2014/main" id="{5CBE1292-56BE-4F5E-5BCA-F04063E5B584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9" name="Прямая соединительная линия 88">
                    <a:extLst>
                      <a:ext uri="{FF2B5EF4-FFF2-40B4-BE49-F238E27FC236}">
                        <a16:creationId xmlns:a16="http://schemas.microsoft.com/office/drawing/2014/main" id="{AF6C754F-8D02-68C8-F91C-1712FC4D665A}"/>
                      </a:ext>
                    </a:extLst>
                  </p:cNvPr>
                  <p:cNvCxnSpPr>
                    <a:cxnSpLocks/>
                    <a:endCxn id="8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68" name="Рисунок 67" descr="Школьный класс контур">
                <a:extLst>
                  <a:ext uri="{FF2B5EF4-FFF2-40B4-BE49-F238E27FC236}">
                    <a16:creationId xmlns:a16="http://schemas.microsoft.com/office/drawing/2014/main" id="{CF9145BB-6E98-5630-DCF8-0D001C2B5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69" name="Рисунок 68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7FF17E64-0D5C-6FE5-EA0F-B035FBECDF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70" name="Рисунок 69" descr="Подпись контур">
                <a:extLst>
                  <a:ext uri="{FF2B5EF4-FFF2-40B4-BE49-F238E27FC236}">
                    <a16:creationId xmlns:a16="http://schemas.microsoft.com/office/drawing/2014/main" id="{0F4DBDA6-2F9D-8212-C275-3E6854C1FF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5496D257-B331-429A-D411-124AE2CB553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72" name="Группа 71">
                  <a:extLst>
                    <a:ext uri="{FF2B5EF4-FFF2-40B4-BE49-F238E27FC236}">
                      <a16:creationId xmlns:a16="http://schemas.microsoft.com/office/drawing/2014/main" id="{7B755093-E248-9C7D-1367-43A79B20182B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78" name="Овал 77">
                    <a:extLst>
                      <a:ext uri="{FF2B5EF4-FFF2-40B4-BE49-F238E27FC236}">
                        <a16:creationId xmlns:a16="http://schemas.microsoft.com/office/drawing/2014/main" id="{7E1D2B43-0BE3-27D0-1567-4F1B2344C67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79" name="Овал 78">
                    <a:extLst>
                      <a:ext uri="{FF2B5EF4-FFF2-40B4-BE49-F238E27FC236}">
                        <a16:creationId xmlns:a16="http://schemas.microsoft.com/office/drawing/2014/main" id="{AFA09FB5-D307-286E-DF36-C9FE078F0337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0" name="Прямая соединительная линия 79">
                    <a:extLst>
                      <a:ext uri="{FF2B5EF4-FFF2-40B4-BE49-F238E27FC236}">
                        <a16:creationId xmlns:a16="http://schemas.microsoft.com/office/drawing/2014/main" id="{0C91254D-04A6-6C99-139F-9F0EFCE8D6EF}"/>
                      </a:ext>
                    </a:extLst>
                  </p:cNvPr>
                  <p:cNvCxnSpPr>
                    <a:stCxn id="78" idx="6"/>
                    <a:endCxn id="7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Группа 72">
                  <a:extLst>
                    <a:ext uri="{FF2B5EF4-FFF2-40B4-BE49-F238E27FC236}">
                      <a16:creationId xmlns:a16="http://schemas.microsoft.com/office/drawing/2014/main" id="{7B8EA481-7852-BAE3-55CE-000C0642B763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76" name="Овал 75">
                    <a:extLst>
                      <a:ext uri="{FF2B5EF4-FFF2-40B4-BE49-F238E27FC236}">
                        <a16:creationId xmlns:a16="http://schemas.microsoft.com/office/drawing/2014/main" id="{8380ECFB-BFD4-9043-7A77-45891E8B2A8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77" name="Прямая соединительная линия 76">
                    <a:extLst>
                      <a:ext uri="{FF2B5EF4-FFF2-40B4-BE49-F238E27FC236}">
                        <a16:creationId xmlns:a16="http://schemas.microsoft.com/office/drawing/2014/main" id="{39EC12D7-A810-E3CF-1454-A80456E6D1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4" name="Прямая соединительная линия 73">
                  <a:extLst>
                    <a:ext uri="{FF2B5EF4-FFF2-40B4-BE49-F238E27FC236}">
                      <a16:creationId xmlns:a16="http://schemas.microsoft.com/office/drawing/2014/main" id="{81E37A2E-EF7B-DE3C-0233-C558976397B7}"/>
                    </a:ext>
                  </a:extLst>
                </p:cNvPr>
                <p:cNvCxnSpPr>
                  <a:cxnSpLocks/>
                  <a:stCxn id="79" idx="6"/>
                  <a:endCxn id="76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Прямая соединительная линия 74">
                  <a:extLst>
                    <a:ext uri="{FF2B5EF4-FFF2-40B4-BE49-F238E27FC236}">
                      <a16:creationId xmlns:a16="http://schemas.microsoft.com/office/drawing/2014/main" id="{D62E21A0-76C9-55E9-FDF3-F708BAC0D6B1}"/>
                    </a:ext>
                  </a:extLst>
                </p:cNvPr>
                <p:cNvCxnSpPr>
                  <a:cxnSpLocks/>
                  <a:stCxn id="88" idx="6"/>
                  <a:endCxn id="78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Группа 55">
              <a:extLst>
                <a:ext uri="{FF2B5EF4-FFF2-40B4-BE49-F238E27FC236}">
                  <a16:creationId xmlns:a16="http://schemas.microsoft.com/office/drawing/2014/main" id="{76D613A1-2AD5-945D-D17A-2B0A54034A3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63" name="Арка 62">
                <a:extLst>
                  <a:ext uri="{FF2B5EF4-FFF2-40B4-BE49-F238E27FC236}">
                    <a16:creationId xmlns:a16="http://schemas.microsoft.com/office/drawing/2014/main" id="{7BFC50F3-3DD9-07A3-A816-03542EFEC1D2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Арка 63">
                <a:extLst>
                  <a:ext uri="{FF2B5EF4-FFF2-40B4-BE49-F238E27FC236}">
                    <a16:creationId xmlns:a16="http://schemas.microsoft.com/office/drawing/2014/main" id="{25EE81F0-A873-8872-B86D-7497331B53EB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Арка 64">
                <a:extLst>
                  <a:ext uri="{FF2B5EF4-FFF2-40B4-BE49-F238E27FC236}">
                    <a16:creationId xmlns:a16="http://schemas.microsoft.com/office/drawing/2014/main" id="{123559F2-5406-987F-3E88-1444FB7580E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Овал 65">
                <a:extLst>
                  <a:ext uri="{FF2B5EF4-FFF2-40B4-BE49-F238E27FC236}">
                    <a16:creationId xmlns:a16="http://schemas.microsoft.com/office/drawing/2014/main" id="{EEAD9560-A07B-F726-26D9-93EAA3939E97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DA76421A-EBB1-F4FA-251A-63441833CE6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59" name="Арка 58">
                <a:extLst>
                  <a:ext uri="{FF2B5EF4-FFF2-40B4-BE49-F238E27FC236}">
                    <a16:creationId xmlns:a16="http://schemas.microsoft.com/office/drawing/2014/main" id="{F9BEC077-BB9D-A6D8-3254-E873ED4BD476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Арка 59">
                <a:extLst>
                  <a:ext uri="{FF2B5EF4-FFF2-40B4-BE49-F238E27FC236}">
                    <a16:creationId xmlns:a16="http://schemas.microsoft.com/office/drawing/2014/main" id="{C8DA50FB-8CA9-0149-51C7-53425390B8A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Арка 60">
                <a:extLst>
                  <a:ext uri="{FF2B5EF4-FFF2-40B4-BE49-F238E27FC236}">
                    <a16:creationId xmlns:a16="http://schemas.microsoft.com/office/drawing/2014/main" id="{DCD42AC2-88DA-BCB2-355D-D38A2879135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Овал 61">
                <a:extLst>
                  <a:ext uri="{FF2B5EF4-FFF2-40B4-BE49-F238E27FC236}">
                    <a16:creationId xmlns:a16="http://schemas.microsoft.com/office/drawing/2014/main" id="{37B99A8A-EE4F-54E5-D0C3-6514A461BB6F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58" name="Прямая соединительная линия 57">
              <a:extLst>
                <a:ext uri="{FF2B5EF4-FFF2-40B4-BE49-F238E27FC236}">
                  <a16:creationId xmlns:a16="http://schemas.microsoft.com/office/drawing/2014/main" id="{561F8096-4EF7-4987-2792-85518608EE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779208-BFDC-4B0A-CC36-970E6982D13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51980" y="971142"/>
            <a:ext cx="5465911" cy="4711992"/>
          </a:xfrm>
          <a:prstGeom prst="rect">
            <a:avLst/>
          </a:prstGeom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895EF9B3-72D9-273E-0C65-6E57398436B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538600" y="935964"/>
            <a:ext cx="4736293" cy="2643841"/>
          </a:xfrm>
          <a:prstGeom prst="rect">
            <a:avLst/>
          </a:prstGeom>
        </p:spPr>
      </p:pic>
      <p:sp>
        <p:nvSpPr>
          <p:cNvPr id="100" name="TextBox 99">
            <a:extLst>
              <a:ext uri="{FF2B5EF4-FFF2-40B4-BE49-F238E27FC236}">
                <a16:creationId xmlns:a16="http://schemas.microsoft.com/office/drawing/2014/main" id="{95C61CF6-C048-FF24-8064-7E89E97D6E68}"/>
              </a:ext>
            </a:extLst>
          </p:cNvPr>
          <p:cNvSpPr txBox="1"/>
          <p:nvPr/>
        </p:nvSpPr>
        <p:spPr>
          <a:xfrm>
            <a:off x="6225315" y="3747301"/>
            <a:ext cx="557069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Чтобы перевернуть один лист в Word, выполните следующие шаги: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33333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Поставьте курсор в начале страницы, которую нужно повернуть, и переключитесь на вкладку «Макет».</a:t>
            </a:r>
          </a:p>
          <a:p>
            <a:pPr algn="l">
              <a:buFont typeface="+mj-lt"/>
              <a:buAutoNum type="arabicPeriod" startAt="2"/>
            </a:pPr>
            <a:r>
              <a:rPr lang="ru-RU" b="0" i="0" dirty="0">
                <a:solidFill>
                  <a:srgbClr val="33333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Кликните по меню «Разрывы» и выберите «Следующая страница».</a:t>
            </a:r>
          </a:p>
          <a:p>
            <a:pPr algn="l">
              <a:buFont typeface="+mj-lt"/>
              <a:buAutoNum type="arabicPeriod" startAt="3"/>
            </a:pPr>
            <a:r>
              <a:rPr lang="ru-RU" b="0" i="0" dirty="0">
                <a:solidFill>
                  <a:srgbClr val="33333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Нажмите на пункт «Ориентация» и укажите «Альбомная».</a:t>
            </a:r>
          </a:p>
          <a:p>
            <a:pPr>
              <a:buFont typeface="+mj-lt"/>
              <a:buAutoNum type="arabicPeriod" startAt="3"/>
            </a:pPr>
            <a:r>
              <a:rPr lang="ru-RU" b="0" i="0" dirty="0">
                <a:solidFill>
                  <a:srgbClr val="33333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Кликните по меню «Разрывы» и выберите «Следующая страница».</a:t>
            </a:r>
          </a:p>
          <a:p>
            <a:pPr algn="l">
              <a:buFont typeface="+mj-lt"/>
              <a:buAutoNum type="arabicPeriod" startAt="3"/>
            </a:pPr>
            <a:endParaRPr lang="ru-RU" b="0" i="0" dirty="0">
              <a:solidFill>
                <a:srgbClr val="333333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71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723723-5E5D-27E9-E400-68C6AA0483F8}"/>
              </a:ext>
            </a:extLst>
          </p:cNvPr>
          <p:cNvSpPr txBox="1"/>
          <p:nvPr/>
        </p:nvSpPr>
        <p:spPr>
          <a:xfrm>
            <a:off x="4885403" y="0"/>
            <a:ext cx="4423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Антиплагиат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C15CB045-AB9E-99FE-C907-ECC34176B163}"/>
              </a:ext>
            </a:extLst>
          </p:cNvPr>
          <p:cNvCxnSpPr>
            <a:cxnSpLocks/>
          </p:cNvCxnSpPr>
          <p:nvPr/>
        </p:nvCxnSpPr>
        <p:spPr>
          <a:xfrm>
            <a:off x="3972560" y="669257"/>
            <a:ext cx="472440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0D05AC-436D-F805-2325-E9CB1DD45598}"/>
              </a:ext>
            </a:extLst>
          </p:cNvPr>
          <p:cNvSpPr txBox="1"/>
          <p:nvPr/>
        </p:nvSpPr>
        <p:spPr>
          <a:xfrm>
            <a:off x="7347234" y="2690335"/>
            <a:ext cx="442342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случае если работа подразумевает наличие антиплагиата, то в конце работы </a:t>
            </a:r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должен быть прикреплен полный отчет об антиплагиате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вместе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QR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кодом.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A8784E-B9AC-CC53-B0C9-8D8A63DFC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55" y="886395"/>
            <a:ext cx="7039946" cy="47288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2692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D4E328-5E2F-8590-78FB-4150768156D2}"/>
              </a:ext>
            </a:extLst>
          </p:cNvPr>
          <p:cNvSpPr txBox="1"/>
          <p:nvPr/>
        </p:nvSpPr>
        <p:spPr>
          <a:xfrm>
            <a:off x="842176" y="41252"/>
            <a:ext cx="10527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Дополнительные сведения по работе в </a:t>
            </a:r>
            <a:r>
              <a:rPr lang="en-US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MS Word</a:t>
            </a:r>
            <a:endParaRPr lang="ru-RU" sz="36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CEA4B852-0E11-212D-7EB1-76B52495D98D}"/>
              </a:ext>
            </a:extLst>
          </p:cNvPr>
          <p:cNvCxnSpPr>
            <a:cxnSpLocks/>
          </p:cNvCxnSpPr>
          <p:nvPr/>
        </p:nvCxnSpPr>
        <p:spPr>
          <a:xfrm flipV="1">
            <a:off x="314960" y="824100"/>
            <a:ext cx="11125200" cy="10525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951837-CC4F-625A-9985-96AB99814CB9}"/>
              </a:ext>
            </a:extLst>
          </p:cNvPr>
          <p:cNvGrpSpPr/>
          <p:nvPr/>
        </p:nvGrpSpPr>
        <p:grpSpPr>
          <a:xfrm>
            <a:off x="11626665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D4063802-283E-5B85-1B9C-824AD4DF7056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87E43712-880C-AE7C-AD09-C3FBB75B12B2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250114AA-D2DB-A36E-DE60-2BA785E53C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F983DDD9-009A-F5E7-C9EE-7057D701BD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2D51F3B7-C87D-3E23-1AAA-34B974C23C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6BF7F36D-5D4C-5FE3-512C-5A62E6B30B3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0B1BD009-DF68-A08B-D291-FD64946C68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255937FD-B488-61E7-3672-A33515AF5FCE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452F0F26-071B-120F-2FD6-137E48566DF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83932443-04E4-13B5-C10F-820796634D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14807A13-4824-935D-A5D4-41785F28BB45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6257A3ED-2732-37FE-6C6E-344BEC04EF34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1E8B4970-B242-F8C5-1DB5-EEB346012AAF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EEE66108-1970-782F-ADDB-989D7B76A1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2DD95338-D806-A916-DF0E-1E7FBFCE97D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439DB85-9FF0-C327-9D11-5085E2CC2EAD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4032E315-6AAB-7E83-E7F0-B6D69CC65AA1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50F3BAAB-C74F-3667-8CB1-C76F838414DC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C7173227-488F-D8D2-DBC9-A3B705863A1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D2187C53-FF03-C0F9-9947-EBD138B97020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7486C4FF-CE84-12C4-C4C1-E18677692D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1042884E-9B74-E06C-5931-734D3774C1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E4C3FE-7F47-4C9C-EE0F-91DB39AE89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4B1178D3-F3C4-B99E-E9E3-94A925412A5E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A37BCB3C-50DE-998B-1166-953C93D41C17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3165FDB9-08EB-4E22-E07D-24EE1EA70BC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EB01CF2B-DBDE-7C06-74AF-5753FBAE0F4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DFBEA979-23D3-5F95-4182-A7966AD66245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C8D245E9-4A04-F30E-3BDD-89104AF45F95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E429AE4-6693-E38B-729A-0D45F180D2FA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01DC0F3B-0D4F-D82D-4DE2-05871C96E6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96E3E2C3-363B-4364-1DE3-4E2D6DB1589E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B9D77CA-2B09-1F68-6A43-2CDE38FBF83D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61F296A0-5240-4735-87AB-60983B53C90B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8601ECD-0C07-D3A6-831F-F7FD06626507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CE71984A-3DD8-D637-AC7A-2C7CD141B20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2D5780D8-B43D-6BB9-9536-D5B92E619565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6535E246-1052-A50A-EB18-BCE6FBB0114A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8E8DF005-41E1-3480-AFB8-EE1E7F8BA3E6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E8DD422D-BF6D-4168-D4B4-C1959A2F1351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53054FD6-6AC4-F615-3853-91DC2ED9923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C2C048D3-5463-EDCC-6C5A-157C930C42AB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B6389CFF-2E02-4283-A7CD-388E7622FDB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A00B78E9-56BE-4651-5950-A04581E4F6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4E658695-C5B7-B3E9-440B-67876BA2201A}"/>
              </a:ext>
            </a:extLst>
          </p:cNvPr>
          <p:cNvSpPr txBox="1"/>
          <p:nvPr/>
        </p:nvSpPr>
        <p:spPr>
          <a:xfrm>
            <a:off x="575365" y="971142"/>
            <a:ext cx="10957742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Сочетание клавиш:</a:t>
            </a:r>
          </a:p>
          <a:p>
            <a:pPr algn="l">
              <a:buFont typeface="+mj-lt"/>
              <a:buAutoNum type="arabicPeriod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прокручивание вверх (вниз) — быстрое увеличение (уменьшение) масштаба текста.</a:t>
            </a:r>
          </a:p>
          <a:p>
            <a:pPr algn="l">
              <a:buFont typeface="+mj-lt"/>
              <a:buAutoNum type="arabicPeriod" startAt="2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A (весь текст) — быстрое выделение всего текста.</a:t>
            </a:r>
          </a:p>
          <a:p>
            <a:pPr algn="l">
              <a:buFont typeface="+mj-lt"/>
              <a:buAutoNum type="arabicPeriod" startAt="3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Тройное нажатие левой клавишей мыши на абзаце — выделение абзаца, на котором установлен курсор.</a:t>
            </a:r>
          </a:p>
          <a:p>
            <a:pPr algn="l">
              <a:buFont typeface="+mj-lt"/>
              <a:buAutoNum type="arabicPeriod" startAt="4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Shift + End или Ctrl + Shift + Home — копирование части текста, находящегося над или под курсором.</a:t>
            </a:r>
          </a:p>
          <a:p>
            <a:pPr algn="l">
              <a:buFont typeface="+mj-lt"/>
              <a:buAutoNum type="arabicPeriod" startAt="5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C (Ctrl + </a:t>
            </a:r>
            <a:r>
              <a:rPr lang="ru-RU" sz="2400" b="0" i="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</a:t>
            </a: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— копирование выделенного текста.</a:t>
            </a:r>
          </a:p>
          <a:p>
            <a:pPr algn="l">
              <a:buFont typeface="+mj-lt"/>
              <a:buAutoNum type="arabicPeriod" startAt="6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V (Shift + </a:t>
            </a:r>
            <a:r>
              <a:rPr lang="ru-RU" sz="2400" b="0" i="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</a:t>
            </a: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— вставка скопированного текста.</a:t>
            </a:r>
          </a:p>
          <a:p>
            <a:pPr algn="l">
              <a:buFont typeface="+mj-lt"/>
              <a:buAutoNum type="arabicPeriod" startAt="7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 (с новой строки) — установка абзаца на ширину отступа по умолчанию.</a:t>
            </a:r>
          </a:p>
          <a:p>
            <a:pPr algn="l">
              <a:buFont typeface="+mj-lt"/>
              <a:buAutoNum type="arabicPeriod" startAt="8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S (Shift + F12) — быстрое сохранение документа в ходе работы.</a:t>
            </a:r>
          </a:p>
          <a:p>
            <a:pPr algn="l">
              <a:buFont typeface="+mj-lt"/>
              <a:buAutoNum type="arabicPeriod" startAt="9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Z — отмена действия.</a:t>
            </a:r>
          </a:p>
          <a:p>
            <a:pPr algn="l">
              <a:buFont typeface="+mj-lt"/>
              <a:buAutoNum type="arabicPeriod" startAt="10"/>
            </a:pPr>
            <a:r>
              <a:rPr lang="ru-RU" sz="2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 + Y — повтор отмененного действия.</a:t>
            </a:r>
          </a:p>
          <a:p>
            <a:pPr algn="just"/>
            <a:endParaRPr lang="ru-RU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just">
              <a:buAutoNum type="arabicParenR"/>
            </a:pPr>
            <a:endParaRPr lang="ru-RU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B35C1E43-EAB3-76B8-C4B3-DB2EA34D725C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55" name="Группа 54">
              <a:extLst>
                <a:ext uri="{FF2B5EF4-FFF2-40B4-BE49-F238E27FC236}">
                  <a16:creationId xmlns:a16="http://schemas.microsoft.com/office/drawing/2014/main" id="{81010378-616D-EE90-931F-55DD51482678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67" name="Группа 66">
                <a:extLst>
                  <a:ext uri="{FF2B5EF4-FFF2-40B4-BE49-F238E27FC236}">
                    <a16:creationId xmlns:a16="http://schemas.microsoft.com/office/drawing/2014/main" id="{94ACDA62-5E35-1913-E3AE-482F63CC559B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81" name="Рисунок 80" descr="Линейный график контур">
                  <a:extLst>
                    <a:ext uri="{FF2B5EF4-FFF2-40B4-BE49-F238E27FC236}">
                      <a16:creationId xmlns:a16="http://schemas.microsoft.com/office/drawing/2014/main" id="{A27D0ECE-AA37-1029-E1B1-DE5B4EF283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82" name="Рисунок 81" descr="Ноутбук контур">
                  <a:extLst>
                    <a:ext uri="{FF2B5EF4-FFF2-40B4-BE49-F238E27FC236}">
                      <a16:creationId xmlns:a16="http://schemas.microsoft.com/office/drawing/2014/main" id="{E97F80A8-0F12-A88D-1343-2F6CEF0DBD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83" name="Рисунок 82" descr="Книги контур">
                  <a:extLst>
                    <a:ext uri="{FF2B5EF4-FFF2-40B4-BE49-F238E27FC236}">
                      <a16:creationId xmlns:a16="http://schemas.microsoft.com/office/drawing/2014/main" id="{A97B02BC-B92E-82E8-161D-6A6F7EEBD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84" name="Группа 83">
                  <a:extLst>
                    <a:ext uri="{FF2B5EF4-FFF2-40B4-BE49-F238E27FC236}">
                      <a16:creationId xmlns:a16="http://schemas.microsoft.com/office/drawing/2014/main" id="{3262B260-B800-2025-67E7-4236FD3C4E3C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93" name="Рисунок 92" descr="Повествование контур">
                    <a:extLst>
                      <a:ext uri="{FF2B5EF4-FFF2-40B4-BE49-F238E27FC236}">
                        <a16:creationId xmlns:a16="http://schemas.microsoft.com/office/drawing/2014/main" id="{506F155B-10D7-4845-F8A5-75E928B17C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94" name="Группа 93">
                    <a:extLst>
                      <a:ext uri="{FF2B5EF4-FFF2-40B4-BE49-F238E27FC236}">
                        <a16:creationId xmlns:a16="http://schemas.microsoft.com/office/drawing/2014/main" id="{3E95A654-2566-9E3E-D3DF-EBE8B60D27FC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97" name="Рисунок 96" descr="Робот контур">
                      <a:extLst>
                        <a:ext uri="{FF2B5EF4-FFF2-40B4-BE49-F238E27FC236}">
                          <a16:creationId xmlns:a16="http://schemas.microsoft.com/office/drawing/2014/main" id="{FF5BD505-4D47-DA06-B7CA-EFF181D7429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8" name="Овал 97">
                      <a:extLst>
                        <a:ext uri="{FF2B5EF4-FFF2-40B4-BE49-F238E27FC236}">
                          <a16:creationId xmlns:a16="http://schemas.microsoft.com/office/drawing/2014/main" id="{9C81E4A3-049E-41BE-606F-76414CF2B9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95" name="Овал 94">
                    <a:extLst>
                      <a:ext uri="{FF2B5EF4-FFF2-40B4-BE49-F238E27FC236}">
                        <a16:creationId xmlns:a16="http://schemas.microsoft.com/office/drawing/2014/main" id="{560B2C77-8FCA-6F1B-A04E-AE49FB4A8DB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6" name="Прямая соединительная линия 95">
                    <a:extLst>
                      <a:ext uri="{FF2B5EF4-FFF2-40B4-BE49-F238E27FC236}">
                        <a16:creationId xmlns:a16="http://schemas.microsoft.com/office/drawing/2014/main" id="{8B96B04E-0739-5310-C7F7-38A0A777F5B0}"/>
                      </a:ext>
                    </a:extLst>
                  </p:cNvPr>
                  <p:cNvCxnSpPr>
                    <a:stCxn id="98" idx="6"/>
                    <a:endCxn id="9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5" name="Группа 84">
                  <a:extLst>
                    <a:ext uri="{FF2B5EF4-FFF2-40B4-BE49-F238E27FC236}">
                      <a16:creationId xmlns:a16="http://schemas.microsoft.com/office/drawing/2014/main" id="{C7DBF247-284C-B613-45E5-9FBA090BAF8C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90" name="Овал 89">
                    <a:extLst>
                      <a:ext uri="{FF2B5EF4-FFF2-40B4-BE49-F238E27FC236}">
                        <a16:creationId xmlns:a16="http://schemas.microsoft.com/office/drawing/2014/main" id="{70B6FFC1-2E9D-26B9-A8C8-BCF04757DB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91" name="Овал 90">
                    <a:extLst>
                      <a:ext uri="{FF2B5EF4-FFF2-40B4-BE49-F238E27FC236}">
                        <a16:creationId xmlns:a16="http://schemas.microsoft.com/office/drawing/2014/main" id="{736CDBE6-B9F8-FBD6-7E14-D91F4A07083E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2" name="Прямая соединительная линия 91">
                    <a:extLst>
                      <a:ext uri="{FF2B5EF4-FFF2-40B4-BE49-F238E27FC236}">
                        <a16:creationId xmlns:a16="http://schemas.microsoft.com/office/drawing/2014/main" id="{708B84D9-CBA3-0CD5-AB25-FDA836718801}"/>
                      </a:ext>
                    </a:extLst>
                  </p:cNvPr>
                  <p:cNvCxnSpPr>
                    <a:stCxn id="90" idx="6"/>
                    <a:endCxn id="9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6" name="Прямая соединительная линия 85">
                  <a:extLst>
                    <a:ext uri="{FF2B5EF4-FFF2-40B4-BE49-F238E27FC236}">
                      <a16:creationId xmlns:a16="http://schemas.microsoft.com/office/drawing/2014/main" id="{1CD0772F-670D-415D-656A-7F572A79D5D6}"/>
                    </a:ext>
                  </a:extLst>
                </p:cNvPr>
                <p:cNvCxnSpPr>
                  <a:cxnSpLocks/>
                  <a:stCxn id="95" idx="6"/>
                  <a:endCxn id="9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7" name="Группа 86">
                  <a:extLst>
                    <a:ext uri="{FF2B5EF4-FFF2-40B4-BE49-F238E27FC236}">
                      <a16:creationId xmlns:a16="http://schemas.microsoft.com/office/drawing/2014/main" id="{80E1526E-B13C-6318-CD0E-27BD99E8F0F4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88" name="Овал 87">
                    <a:extLst>
                      <a:ext uri="{FF2B5EF4-FFF2-40B4-BE49-F238E27FC236}">
                        <a16:creationId xmlns:a16="http://schemas.microsoft.com/office/drawing/2014/main" id="{5CBE1292-56BE-4F5E-5BCA-F04063E5B584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9" name="Прямая соединительная линия 88">
                    <a:extLst>
                      <a:ext uri="{FF2B5EF4-FFF2-40B4-BE49-F238E27FC236}">
                        <a16:creationId xmlns:a16="http://schemas.microsoft.com/office/drawing/2014/main" id="{AF6C754F-8D02-68C8-F91C-1712FC4D665A}"/>
                      </a:ext>
                    </a:extLst>
                  </p:cNvPr>
                  <p:cNvCxnSpPr>
                    <a:cxnSpLocks/>
                    <a:endCxn id="8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68" name="Рисунок 67" descr="Школьный класс контур">
                <a:extLst>
                  <a:ext uri="{FF2B5EF4-FFF2-40B4-BE49-F238E27FC236}">
                    <a16:creationId xmlns:a16="http://schemas.microsoft.com/office/drawing/2014/main" id="{CF9145BB-6E98-5630-DCF8-0D001C2B5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69" name="Рисунок 68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7FF17E64-0D5C-6FE5-EA0F-B035FBECDF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70" name="Рисунок 69" descr="Подпись контур">
                <a:extLst>
                  <a:ext uri="{FF2B5EF4-FFF2-40B4-BE49-F238E27FC236}">
                    <a16:creationId xmlns:a16="http://schemas.microsoft.com/office/drawing/2014/main" id="{0F4DBDA6-2F9D-8212-C275-3E6854C1FF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5496D257-B331-429A-D411-124AE2CB553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72" name="Группа 71">
                  <a:extLst>
                    <a:ext uri="{FF2B5EF4-FFF2-40B4-BE49-F238E27FC236}">
                      <a16:creationId xmlns:a16="http://schemas.microsoft.com/office/drawing/2014/main" id="{7B755093-E248-9C7D-1367-43A79B20182B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78" name="Овал 77">
                    <a:extLst>
                      <a:ext uri="{FF2B5EF4-FFF2-40B4-BE49-F238E27FC236}">
                        <a16:creationId xmlns:a16="http://schemas.microsoft.com/office/drawing/2014/main" id="{7E1D2B43-0BE3-27D0-1567-4F1B2344C67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79" name="Овал 78">
                    <a:extLst>
                      <a:ext uri="{FF2B5EF4-FFF2-40B4-BE49-F238E27FC236}">
                        <a16:creationId xmlns:a16="http://schemas.microsoft.com/office/drawing/2014/main" id="{AFA09FB5-D307-286E-DF36-C9FE078F0337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0" name="Прямая соединительная линия 79">
                    <a:extLst>
                      <a:ext uri="{FF2B5EF4-FFF2-40B4-BE49-F238E27FC236}">
                        <a16:creationId xmlns:a16="http://schemas.microsoft.com/office/drawing/2014/main" id="{0C91254D-04A6-6C99-139F-9F0EFCE8D6EF}"/>
                      </a:ext>
                    </a:extLst>
                  </p:cNvPr>
                  <p:cNvCxnSpPr>
                    <a:stCxn id="78" idx="6"/>
                    <a:endCxn id="7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Группа 72">
                  <a:extLst>
                    <a:ext uri="{FF2B5EF4-FFF2-40B4-BE49-F238E27FC236}">
                      <a16:creationId xmlns:a16="http://schemas.microsoft.com/office/drawing/2014/main" id="{7B8EA481-7852-BAE3-55CE-000C0642B763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76" name="Овал 75">
                    <a:extLst>
                      <a:ext uri="{FF2B5EF4-FFF2-40B4-BE49-F238E27FC236}">
                        <a16:creationId xmlns:a16="http://schemas.microsoft.com/office/drawing/2014/main" id="{8380ECFB-BFD4-9043-7A77-45891E8B2A8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77" name="Прямая соединительная линия 76">
                    <a:extLst>
                      <a:ext uri="{FF2B5EF4-FFF2-40B4-BE49-F238E27FC236}">
                        <a16:creationId xmlns:a16="http://schemas.microsoft.com/office/drawing/2014/main" id="{39EC12D7-A810-E3CF-1454-A80456E6D1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4" name="Прямая соединительная линия 73">
                  <a:extLst>
                    <a:ext uri="{FF2B5EF4-FFF2-40B4-BE49-F238E27FC236}">
                      <a16:creationId xmlns:a16="http://schemas.microsoft.com/office/drawing/2014/main" id="{81E37A2E-EF7B-DE3C-0233-C558976397B7}"/>
                    </a:ext>
                  </a:extLst>
                </p:cNvPr>
                <p:cNvCxnSpPr>
                  <a:cxnSpLocks/>
                  <a:stCxn id="79" idx="6"/>
                  <a:endCxn id="76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Прямая соединительная линия 74">
                  <a:extLst>
                    <a:ext uri="{FF2B5EF4-FFF2-40B4-BE49-F238E27FC236}">
                      <a16:creationId xmlns:a16="http://schemas.microsoft.com/office/drawing/2014/main" id="{D62E21A0-76C9-55E9-FDF3-F708BAC0D6B1}"/>
                    </a:ext>
                  </a:extLst>
                </p:cNvPr>
                <p:cNvCxnSpPr>
                  <a:cxnSpLocks/>
                  <a:stCxn id="88" idx="6"/>
                  <a:endCxn id="78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Группа 55">
              <a:extLst>
                <a:ext uri="{FF2B5EF4-FFF2-40B4-BE49-F238E27FC236}">
                  <a16:creationId xmlns:a16="http://schemas.microsoft.com/office/drawing/2014/main" id="{76D613A1-2AD5-945D-D17A-2B0A54034A3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63" name="Арка 62">
                <a:extLst>
                  <a:ext uri="{FF2B5EF4-FFF2-40B4-BE49-F238E27FC236}">
                    <a16:creationId xmlns:a16="http://schemas.microsoft.com/office/drawing/2014/main" id="{7BFC50F3-3DD9-07A3-A816-03542EFEC1D2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Арка 63">
                <a:extLst>
                  <a:ext uri="{FF2B5EF4-FFF2-40B4-BE49-F238E27FC236}">
                    <a16:creationId xmlns:a16="http://schemas.microsoft.com/office/drawing/2014/main" id="{25EE81F0-A873-8872-B86D-7497331B53EB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Арка 64">
                <a:extLst>
                  <a:ext uri="{FF2B5EF4-FFF2-40B4-BE49-F238E27FC236}">
                    <a16:creationId xmlns:a16="http://schemas.microsoft.com/office/drawing/2014/main" id="{123559F2-5406-987F-3E88-1444FB7580E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Овал 65">
                <a:extLst>
                  <a:ext uri="{FF2B5EF4-FFF2-40B4-BE49-F238E27FC236}">
                    <a16:creationId xmlns:a16="http://schemas.microsoft.com/office/drawing/2014/main" id="{EEAD9560-A07B-F726-26D9-93EAA3939E97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DA76421A-EBB1-F4FA-251A-63441833CE6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59" name="Арка 58">
                <a:extLst>
                  <a:ext uri="{FF2B5EF4-FFF2-40B4-BE49-F238E27FC236}">
                    <a16:creationId xmlns:a16="http://schemas.microsoft.com/office/drawing/2014/main" id="{F9BEC077-BB9D-A6D8-3254-E873ED4BD476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Арка 59">
                <a:extLst>
                  <a:ext uri="{FF2B5EF4-FFF2-40B4-BE49-F238E27FC236}">
                    <a16:creationId xmlns:a16="http://schemas.microsoft.com/office/drawing/2014/main" id="{C8DA50FB-8CA9-0149-51C7-53425390B8A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Арка 60">
                <a:extLst>
                  <a:ext uri="{FF2B5EF4-FFF2-40B4-BE49-F238E27FC236}">
                    <a16:creationId xmlns:a16="http://schemas.microsoft.com/office/drawing/2014/main" id="{DCD42AC2-88DA-BCB2-355D-D38A2879135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Овал 61">
                <a:extLst>
                  <a:ext uri="{FF2B5EF4-FFF2-40B4-BE49-F238E27FC236}">
                    <a16:creationId xmlns:a16="http://schemas.microsoft.com/office/drawing/2014/main" id="{37B99A8A-EE4F-54E5-D0C3-6514A461BB6F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58" name="Прямая соединительная линия 57">
              <a:extLst>
                <a:ext uri="{FF2B5EF4-FFF2-40B4-BE49-F238E27FC236}">
                  <a16:creationId xmlns:a16="http://schemas.microsoft.com/office/drawing/2014/main" id="{561F8096-4EF7-4987-2792-85518608EE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93646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EB94BC45-A17C-0B12-82C0-E92AD97F2041}"/>
              </a:ext>
            </a:extLst>
          </p:cNvPr>
          <p:cNvGrpSpPr/>
          <p:nvPr/>
        </p:nvGrpSpPr>
        <p:grpSpPr>
          <a:xfrm>
            <a:off x="11628454" y="38246"/>
            <a:ext cx="567327" cy="6804406"/>
            <a:chOff x="11628454" y="57702"/>
            <a:chExt cx="567327" cy="6804406"/>
          </a:xfrm>
        </p:grpSpPr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81778CE4-34CA-3B72-B5F5-3E3547460E30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7" name="Группа 16">
                <a:extLst>
                  <a:ext uri="{FF2B5EF4-FFF2-40B4-BE49-F238E27FC236}">
                    <a16:creationId xmlns:a16="http://schemas.microsoft.com/office/drawing/2014/main" id="{CC286F78-B1F9-0330-954C-F2627984B46C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1" name="Рисунок 30" descr="Линейный график контур">
                  <a:extLst>
                    <a:ext uri="{FF2B5EF4-FFF2-40B4-BE49-F238E27FC236}">
                      <a16:creationId xmlns:a16="http://schemas.microsoft.com/office/drawing/2014/main" id="{2DDCD3C3-53C6-B96B-E9DE-A214B41257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2" name="Рисунок 31" descr="Ноутбук контур">
                  <a:extLst>
                    <a:ext uri="{FF2B5EF4-FFF2-40B4-BE49-F238E27FC236}">
                      <a16:creationId xmlns:a16="http://schemas.microsoft.com/office/drawing/2014/main" id="{2CC513F1-63E1-93B2-E24F-E308F3A02E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3" name="Рисунок 32" descr="Книги контур">
                  <a:extLst>
                    <a:ext uri="{FF2B5EF4-FFF2-40B4-BE49-F238E27FC236}">
                      <a16:creationId xmlns:a16="http://schemas.microsoft.com/office/drawing/2014/main" id="{D387139D-6BB6-6856-A6DA-4CBD1C727F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4" name="Группа 33">
                  <a:extLst>
                    <a:ext uri="{FF2B5EF4-FFF2-40B4-BE49-F238E27FC236}">
                      <a16:creationId xmlns:a16="http://schemas.microsoft.com/office/drawing/2014/main" id="{406668EB-CC24-FE49-881F-82034ADC6C00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3" name="Рисунок 42" descr="Повествование контур">
                    <a:extLst>
                      <a:ext uri="{FF2B5EF4-FFF2-40B4-BE49-F238E27FC236}">
                        <a16:creationId xmlns:a16="http://schemas.microsoft.com/office/drawing/2014/main" id="{F2F84424-9008-4816-6DD1-E784AA3533D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4" name="Группа 43">
                    <a:extLst>
                      <a:ext uri="{FF2B5EF4-FFF2-40B4-BE49-F238E27FC236}">
                        <a16:creationId xmlns:a16="http://schemas.microsoft.com/office/drawing/2014/main" id="{D4A41F0C-9455-2DC6-529B-70C50770088E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7" name="Рисунок 46" descr="Робот контур">
                      <a:extLst>
                        <a:ext uri="{FF2B5EF4-FFF2-40B4-BE49-F238E27FC236}">
                          <a16:creationId xmlns:a16="http://schemas.microsoft.com/office/drawing/2014/main" id="{26CA57E5-AFA3-79B2-8E6A-E0BDF792273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8" name="Овал 47">
                      <a:extLst>
                        <a:ext uri="{FF2B5EF4-FFF2-40B4-BE49-F238E27FC236}">
                          <a16:creationId xmlns:a16="http://schemas.microsoft.com/office/drawing/2014/main" id="{F89F39BB-224A-441E-F086-4CDF4BAAC4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5" name="Овал 44">
                    <a:extLst>
                      <a:ext uri="{FF2B5EF4-FFF2-40B4-BE49-F238E27FC236}">
                        <a16:creationId xmlns:a16="http://schemas.microsoft.com/office/drawing/2014/main" id="{EC468A13-30B6-C5E9-5125-B63FC3C5BB9F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6" name="Прямая соединительная линия 45">
                    <a:extLst>
                      <a:ext uri="{FF2B5EF4-FFF2-40B4-BE49-F238E27FC236}">
                        <a16:creationId xmlns:a16="http://schemas.microsoft.com/office/drawing/2014/main" id="{0CA81BA9-C53B-56EE-2BCC-7A82D82A1D16}"/>
                      </a:ext>
                    </a:extLst>
                  </p:cNvPr>
                  <p:cNvCxnSpPr>
                    <a:stCxn id="48" idx="6"/>
                    <a:endCxn id="4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>
                  <a:extLst>
                    <a:ext uri="{FF2B5EF4-FFF2-40B4-BE49-F238E27FC236}">
                      <a16:creationId xmlns:a16="http://schemas.microsoft.com/office/drawing/2014/main" id="{917E514C-2E48-013F-F130-2AC41738216B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B73A6D84-13F5-F1F8-D3DF-29625955BD6E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1" name="Овал 40">
                    <a:extLst>
                      <a:ext uri="{FF2B5EF4-FFF2-40B4-BE49-F238E27FC236}">
                        <a16:creationId xmlns:a16="http://schemas.microsoft.com/office/drawing/2014/main" id="{9A079FBB-BEEC-C8A4-5CBE-C5E3F13B3A92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2" name="Прямая соединительная линия 41">
                    <a:extLst>
                      <a:ext uri="{FF2B5EF4-FFF2-40B4-BE49-F238E27FC236}">
                        <a16:creationId xmlns:a16="http://schemas.microsoft.com/office/drawing/2014/main" id="{ACF04592-B219-342E-BC48-DB2712D6A388}"/>
                      </a:ext>
                    </a:extLst>
                  </p:cNvPr>
                  <p:cNvCxnSpPr>
                    <a:stCxn id="40" idx="6"/>
                    <a:endCxn id="4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" name="Прямая соединительная линия 35">
                  <a:extLst>
                    <a:ext uri="{FF2B5EF4-FFF2-40B4-BE49-F238E27FC236}">
                      <a16:creationId xmlns:a16="http://schemas.microsoft.com/office/drawing/2014/main" id="{F8357D8E-34E9-F908-C5B7-9872DDF8FC44}"/>
                    </a:ext>
                  </a:extLst>
                </p:cNvPr>
                <p:cNvCxnSpPr>
                  <a:cxnSpLocks/>
                  <a:stCxn id="45" idx="6"/>
                  <a:endCxn id="4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146D6DD0-32BE-E530-FA7F-A1C44F1D5F36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38" name="Овал 37">
                    <a:extLst>
                      <a:ext uri="{FF2B5EF4-FFF2-40B4-BE49-F238E27FC236}">
                        <a16:creationId xmlns:a16="http://schemas.microsoft.com/office/drawing/2014/main" id="{2C574F90-0D23-1FC0-0AEE-9FFCC6855561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9" name="Прямая соединительная линия 38">
                    <a:extLst>
                      <a:ext uri="{FF2B5EF4-FFF2-40B4-BE49-F238E27FC236}">
                        <a16:creationId xmlns:a16="http://schemas.microsoft.com/office/drawing/2014/main" id="{B6C878F0-E0C0-82C2-9283-38FC26B1D4FE}"/>
                      </a:ext>
                    </a:extLst>
                  </p:cNvPr>
                  <p:cNvCxnSpPr>
                    <a:cxnSpLocks/>
                    <a:endCxn id="3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8" name="Рисунок 17" descr="Школьный класс контур">
                <a:extLst>
                  <a:ext uri="{FF2B5EF4-FFF2-40B4-BE49-F238E27FC236}">
                    <a16:creationId xmlns:a16="http://schemas.microsoft.com/office/drawing/2014/main" id="{C19F0C89-F5B1-961D-3253-E741A3BAD9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19" name="Рисунок 18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C3867C8C-450D-E7E1-EAB9-42CF60E3B7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0" name="Рисунок 19" descr="Подпись контур">
                <a:extLst>
                  <a:ext uri="{FF2B5EF4-FFF2-40B4-BE49-F238E27FC236}">
                    <a16:creationId xmlns:a16="http://schemas.microsoft.com/office/drawing/2014/main" id="{B0E0C78F-14D6-8610-9D8F-6397543E50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1" name="Группа 20">
                <a:extLst>
                  <a:ext uri="{FF2B5EF4-FFF2-40B4-BE49-F238E27FC236}">
                    <a16:creationId xmlns:a16="http://schemas.microsoft.com/office/drawing/2014/main" id="{FC589C79-F854-5E42-87EA-BDFD924D3069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2" name="Группа 21">
                  <a:extLst>
                    <a:ext uri="{FF2B5EF4-FFF2-40B4-BE49-F238E27FC236}">
                      <a16:creationId xmlns:a16="http://schemas.microsoft.com/office/drawing/2014/main" id="{251DD293-CBA0-F3E8-63FB-625181AABA72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941971D7-7256-65CE-6ED6-F6EF876384EF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29" name="Овал 28">
                    <a:extLst>
                      <a:ext uri="{FF2B5EF4-FFF2-40B4-BE49-F238E27FC236}">
                        <a16:creationId xmlns:a16="http://schemas.microsoft.com/office/drawing/2014/main" id="{046EE405-D22F-274A-411B-6C350DD3B4E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0" name="Прямая соединительная линия 29">
                    <a:extLst>
                      <a:ext uri="{FF2B5EF4-FFF2-40B4-BE49-F238E27FC236}">
                        <a16:creationId xmlns:a16="http://schemas.microsoft.com/office/drawing/2014/main" id="{047C6895-E7F4-E115-B591-52A39E571809}"/>
                      </a:ext>
                    </a:extLst>
                  </p:cNvPr>
                  <p:cNvCxnSpPr>
                    <a:stCxn id="28" idx="6"/>
                    <a:endCxn id="2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" name="Группа 22">
                  <a:extLst>
                    <a:ext uri="{FF2B5EF4-FFF2-40B4-BE49-F238E27FC236}">
                      <a16:creationId xmlns:a16="http://schemas.microsoft.com/office/drawing/2014/main" id="{5CA8014C-34B0-7514-6F1E-E4E425115451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6" name="Овал 25">
                    <a:extLst>
                      <a:ext uri="{FF2B5EF4-FFF2-40B4-BE49-F238E27FC236}">
                        <a16:creationId xmlns:a16="http://schemas.microsoft.com/office/drawing/2014/main" id="{FF666892-6A43-C4B8-7351-DE2C569ED92D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7" name="Прямая соединительная линия 26">
                    <a:extLst>
                      <a:ext uri="{FF2B5EF4-FFF2-40B4-BE49-F238E27FC236}">
                        <a16:creationId xmlns:a16="http://schemas.microsoft.com/office/drawing/2014/main" id="{CFF6F36C-910E-32E2-A4C1-E31BBF9E4D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4" name="Прямая соединительная линия 23">
                  <a:extLst>
                    <a:ext uri="{FF2B5EF4-FFF2-40B4-BE49-F238E27FC236}">
                      <a16:creationId xmlns:a16="http://schemas.microsoft.com/office/drawing/2014/main" id="{81D56059-8F84-117D-D08F-9D3D3A0F2E2D}"/>
                    </a:ext>
                  </a:extLst>
                </p:cNvPr>
                <p:cNvCxnSpPr>
                  <a:cxnSpLocks/>
                  <a:stCxn id="29" idx="6"/>
                  <a:endCxn id="26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Прямая соединительная линия 24">
                  <a:extLst>
                    <a:ext uri="{FF2B5EF4-FFF2-40B4-BE49-F238E27FC236}">
                      <a16:creationId xmlns:a16="http://schemas.microsoft.com/office/drawing/2014/main" id="{A18E8EB5-40C2-81DE-6B2D-9DB30D92727C}"/>
                    </a:ext>
                  </a:extLst>
                </p:cNvPr>
                <p:cNvCxnSpPr>
                  <a:cxnSpLocks/>
                  <a:stCxn id="38" idx="6"/>
                  <a:endCxn id="28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id="{412BDA17-5F10-3287-8723-371747107CD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FFFDA21A-F20B-CD06-4447-95EFD1907FF6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Арка 13">
                <a:extLst>
                  <a:ext uri="{FF2B5EF4-FFF2-40B4-BE49-F238E27FC236}">
                    <a16:creationId xmlns:a16="http://schemas.microsoft.com/office/drawing/2014/main" id="{17F66D90-286A-D1FE-34D3-163352E72781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A9466100-93F5-7731-5226-F40E71EA2D0E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58AE2292-5EE6-04F1-BB7A-F8DC8C671D9F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405D372A-E747-F4C6-F24A-248665775FC1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9" name="Арка 8">
                <a:extLst>
                  <a:ext uri="{FF2B5EF4-FFF2-40B4-BE49-F238E27FC236}">
                    <a16:creationId xmlns:a16="http://schemas.microsoft.com/office/drawing/2014/main" id="{0871EC99-FAF7-2847-EFC6-BA93B3EFB65F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Арка 9">
                <a:extLst>
                  <a:ext uri="{FF2B5EF4-FFF2-40B4-BE49-F238E27FC236}">
                    <a16:creationId xmlns:a16="http://schemas.microsoft.com/office/drawing/2014/main" id="{86C409BF-787B-4679-0A8C-4C5A99292727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826D1067-7010-D1FF-0BDD-0D5FA981EE8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Овал 11">
                <a:extLst>
                  <a:ext uri="{FF2B5EF4-FFF2-40B4-BE49-F238E27FC236}">
                    <a16:creationId xmlns:a16="http://schemas.microsoft.com/office/drawing/2014/main" id="{7AD0F7AA-00D0-5D5A-FE11-7B4AD5ACF033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91F61BDA-AA63-0E4C-942C-11BF5E3B84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A8CD3105-C8D0-ACC9-512C-9CC98DBEA14E}"/>
              </a:ext>
            </a:extLst>
          </p:cNvPr>
          <p:cNvSpPr txBox="1"/>
          <p:nvPr/>
        </p:nvSpPr>
        <p:spPr>
          <a:xfrm>
            <a:off x="4895189" y="0"/>
            <a:ext cx="2810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Содержание</a:t>
            </a:r>
          </a:p>
        </p:txBody>
      </p: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96234308-D773-12F9-6FF7-0B99C0A42345}"/>
              </a:ext>
            </a:extLst>
          </p:cNvPr>
          <p:cNvCxnSpPr>
            <a:cxnSpLocks/>
          </p:cNvCxnSpPr>
          <p:nvPr/>
        </p:nvCxnSpPr>
        <p:spPr>
          <a:xfrm>
            <a:off x="4895189" y="669024"/>
            <a:ext cx="2810385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0A8BE3A-176B-B684-44B8-8D6216B6D8F5}"/>
              </a:ext>
            </a:extLst>
          </p:cNvPr>
          <p:cNvSpPr txBox="1"/>
          <p:nvPr/>
        </p:nvSpPr>
        <p:spPr>
          <a:xfrm>
            <a:off x="662626" y="767214"/>
            <a:ext cx="87395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18" action="ppaction://hlinksldjump"/>
              </a:rPr>
              <a:t>Оформление таблиц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Tx/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19" action="ppaction://hlinksldjump"/>
              </a:rPr>
              <a:t>Оформление формул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0" action="ppaction://hlinksldjump"/>
              </a:rPr>
              <a:t>Оформление списков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1" action="ppaction://hlinksldjump"/>
              </a:rPr>
              <a:t>Оформление перекрестных ссылок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2" action="ppaction://hlinksldjump"/>
              </a:rPr>
              <a:t>Оформление списка источников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3" action="ppaction://hlinksldjump"/>
              </a:rPr>
              <a:t>Автоматическое содержание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4" action="ppaction://hlinksldjump"/>
              </a:rPr>
              <a:t>Ориентация страниц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5" action="ppaction://hlinksldjump"/>
              </a:rPr>
              <a:t>Антиплагиат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Tx/>
              <a:buAutoNum type="arabicPeriod"/>
            </a:pPr>
            <a:r>
              <a:rPr lang="ru-RU" sz="22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6" action="ppaction://hlinksldjump"/>
              </a:rPr>
              <a:t>Дополнительные сведения</a:t>
            </a:r>
            <a:endParaRPr lang="ru-RU" sz="2200" dirty="0">
              <a:solidFill>
                <a:srgbClr val="71BCC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093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D68163-9243-120B-29A2-BAB04647E671}"/>
              </a:ext>
            </a:extLst>
          </p:cNvPr>
          <p:cNvSpPr txBox="1"/>
          <p:nvPr/>
        </p:nvSpPr>
        <p:spPr>
          <a:xfrm>
            <a:off x="4024663" y="22926"/>
            <a:ext cx="45608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таблиц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4E3EB4A4-E4EC-01D0-3455-4A1504E3ACF5}"/>
              </a:ext>
            </a:extLst>
          </p:cNvPr>
          <p:cNvCxnSpPr>
            <a:cxnSpLocks/>
          </p:cNvCxnSpPr>
          <p:nvPr/>
        </p:nvCxnSpPr>
        <p:spPr>
          <a:xfrm flipV="1">
            <a:off x="3732255" y="626878"/>
            <a:ext cx="5432065" cy="24095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41A63059-5E9D-74A9-B321-C2414B7845A2}"/>
              </a:ext>
            </a:extLst>
          </p:cNvPr>
          <p:cNvGrpSpPr/>
          <p:nvPr/>
        </p:nvGrpSpPr>
        <p:grpSpPr>
          <a:xfrm>
            <a:off x="11628454" y="38246"/>
            <a:ext cx="567327" cy="6804406"/>
            <a:chOff x="11628454" y="57702"/>
            <a:chExt cx="567327" cy="6804406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5D597212-87DD-15F0-70AE-9B6D9498DFCA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21" name="Группа 20">
                <a:extLst>
                  <a:ext uri="{FF2B5EF4-FFF2-40B4-BE49-F238E27FC236}">
                    <a16:creationId xmlns:a16="http://schemas.microsoft.com/office/drawing/2014/main" id="{5DA7ABE9-A3F5-017A-5A0A-764F1A90B343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5" name="Рисунок 34" descr="Линейный график контур">
                  <a:extLst>
                    <a:ext uri="{FF2B5EF4-FFF2-40B4-BE49-F238E27FC236}">
                      <a16:creationId xmlns:a16="http://schemas.microsoft.com/office/drawing/2014/main" id="{49CCDDEF-9C29-6DA5-CC5D-56039562C2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6" name="Рисунок 35" descr="Ноутбук контур">
                  <a:extLst>
                    <a:ext uri="{FF2B5EF4-FFF2-40B4-BE49-F238E27FC236}">
                      <a16:creationId xmlns:a16="http://schemas.microsoft.com/office/drawing/2014/main" id="{69F07DEF-C59C-3ABD-2B0C-8118CCCD22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7" name="Рисунок 36" descr="Книги контур">
                  <a:extLst>
                    <a:ext uri="{FF2B5EF4-FFF2-40B4-BE49-F238E27FC236}">
                      <a16:creationId xmlns:a16="http://schemas.microsoft.com/office/drawing/2014/main" id="{BA0BD194-AAC7-585C-EAEF-E5F459E919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8" name="Группа 37">
                  <a:extLst>
                    <a:ext uri="{FF2B5EF4-FFF2-40B4-BE49-F238E27FC236}">
                      <a16:creationId xmlns:a16="http://schemas.microsoft.com/office/drawing/2014/main" id="{F458E8DD-526F-57F9-1FA3-85DBCA6D4B14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7" name="Рисунок 46" descr="Повествование контур">
                    <a:extLst>
                      <a:ext uri="{FF2B5EF4-FFF2-40B4-BE49-F238E27FC236}">
                        <a16:creationId xmlns:a16="http://schemas.microsoft.com/office/drawing/2014/main" id="{BB11AE0D-E066-44FA-8F17-1C51ED9AFBA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8" name="Группа 47">
                    <a:extLst>
                      <a:ext uri="{FF2B5EF4-FFF2-40B4-BE49-F238E27FC236}">
                        <a16:creationId xmlns:a16="http://schemas.microsoft.com/office/drawing/2014/main" id="{DF4817CD-2B49-B789-F157-0ECD6D344781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51" name="Рисунок 50" descr="Робот контур">
                      <a:extLst>
                        <a:ext uri="{FF2B5EF4-FFF2-40B4-BE49-F238E27FC236}">
                          <a16:creationId xmlns:a16="http://schemas.microsoft.com/office/drawing/2014/main" id="{521EE187-CA22-02DE-00DA-582DD449452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2" name="Овал 51">
                      <a:extLst>
                        <a:ext uri="{FF2B5EF4-FFF2-40B4-BE49-F238E27FC236}">
                          <a16:creationId xmlns:a16="http://schemas.microsoft.com/office/drawing/2014/main" id="{A7FDFE6E-D029-8787-8A94-329FE073EE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9" name="Овал 48">
                    <a:extLst>
                      <a:ext uri="{FF2B5EF4-FFF2-40B4-BE49-F238E27FC236}">
                        <a16:creationId xmlns:a16="http://schemas.microsoft.com/office/drawing/2014/main" id="{7FCEA7EE-C7E4-D78F-7F55-85AF12CF2042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50" name="Прямая соединительная линия 49">
                    <a:extLst>
                      <a:ext uri="{FF2B5EF4-FFF2-40B4-BE49-F238E27FC236}">
                        <a16:creationId xmlns:a16="http://schemas.microsoft.com/office/drawing/2014/main" id="{1B4E77DC-5119-3EC4-559B-F93BC75E63E9}"/>
                      </a:ext>
                    </a:extLst>
                  </p:cNvPr>
                  <p:cNvCxnSpPr>
                    <a:stCxn id="52" idx="6"/>
                    <a:endCxn id="4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8455FB31-8256-D603-DE12-92304179C3E7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4" name="Овал 43">
                    <a:extLst>
                      <a:ext uri="{FF2B5EF4-FFF2-40B4-BE49-F238E27FC236}">
                        <a16:creationId xmlns:a16="http://schemas.microsoft.com/office/drawing/2014/main" id="{6995DEE6-B5FF-56F9-6A19-80B13372E91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5" name="Овал 44">
                    <a:extLst>
                      <a:ext uri="{FF2B5EF4-FFF2-40B4-BE49-F238E27FC236}">
                        <a16:creationId xmlns:a16="http://schemas.microsoft.com/office/drawing/2014/main" id="{AEE6B182-ACF4-5F1E-DD51-866C09AD2983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6" name="Прямая соединительная линия 45">
                    <a:extLst>
                      <a:ext uri="{FF2B5EF4-FFF2-40B4-BE49-F238E27FC236}">
                        <a16:creationId xmlns:a16="http://schemas.microsoft.com/office/drawing/2014/main" id="{380E4EA0-641D-4ED8-327F-AAF71ECD2B10}"/>
                      </a:ext>
                    </a:extLst>
                  </p:cNvPr>
                  <p:cNvCxnSpPr>
                    <a:stCxn id="44" idx="6"/>
                    <a:endCxn id="4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Прямая соединительная линия 39">
                  <a:extLst>
                    <a:ext uri="{FF2B5EF4-FFF2-40B4-BE49-F238E27FC236}">
                      <a16:creationId xmlns:a16="http://schemas.microsoft.com/office/drawing/2014/main" id="{5713D5E9-D127-9858-6388-161BEF019510}"/>
                    </a:ext>
                  </a:extLst>
                </p:cNvPr>
                <p:cNvCxnSpPr>
                  <a:cxnSpLocks/>
                  <a:stCxn id="49" idx="6"/>
                  <a:endCxn id="44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1" name="Группа 40">
                  <a:extLst>
                    <a:ext uri="{FF2B5EF4-FFF2-40B4-BE49-F238E27FC236}">
                      <a16:creationId xmlns:a16="http://schemas.microsoft.com/office/drawing/2014/main" id="{01E50EDB-91F4-59E0-FF7E-349BDC897FFD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524B1374-21D6-2983-B763-6CEE9850FE4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3" name="Прямая соединительная линия 42">
                    <a:extLst>
                      <a:ext uri="{FF2B5EF4-FFF2-40B4-BE49-F238E27FC236}">
                        <a16:creationId xmlns:a16="http://schemas.microsoft.com/office/drawing/2014/main" id="{BA9941A1-EF94-A400-4EEF-D9671158D5B6}"/>
                      </a:ext>
                    </a:extLst>
                  </p:cNvPr>
                  <p:cNvCxnSpPr>
                    <a:cxnSpLocks/>
                    <a:endCxn id="42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2" name="Рисунок 21" descr="Школьный класс контур">
                <a:extLst>
                  <a:ext uri="{FF2B5EF4-FFF2-40B4-BE49-F238E27FC236}">
                    <a16:creationId xmlns:a16="http://schemas.microsoft.com/office/drawing/2014/main" id="{0B7A4A25-CEEE-4AA9-520C-1014C3E136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3" name="Рисунок 22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704CE9F2-454D-173E-6C5A-C28FF8C715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4" name="Рисунок 23" descr="Подпись контур">
                <a:extLst>
                  <a:ext uri="{FF2B5EF4-FFF2-40B4-BE49-F238E27FC236}">
                    <a16:creationId xmlns:a16="http://schemas.microsoft.com/office/drawing/2014/main" id="{697A88F1-972D-EA3B-A74E-E529E0588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6CAB123C-D9A2-9ED9-406F-08892CA1462C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6" name="Группа 25">
                  <a:extLst>
                    <a:ext uri="{FF2B5EF4-FFF2-40B4-BE49-F238E27FC236}">
                      <a16:creationId xmlns:a16="http://schemas.microsoft.com/office/drawing/2014/main" id="{43C85E9B-C5A7-35F9-0BE5-1025E10F1B6C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2" name="Овал 31">
                    <a:extLst>
                      <a:ext uri="{FF2B5EF4-FFF2-40B4-BE49-F238E27FC236}">
                        <a16:creationId xmlns:a16="http://schemas.microsoft.com/office/drawing/2014/main" id="{E73F583F-0B40-102E-EA1C-50362EEF63D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3" name="Овал 32">
                    <a:extLst>
                      <a:ext uri="{FF2B5EF4-FFF2-40B4-BE49-F238E27FC236}">
                        <a16:creationId xmlns:a16="http://schemas.microsoft.com/office/drawing/2014/main" id="{02057CFE-1CEF-00F2-44FA-B7DDA6672D0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4" name="Прямая соединительная линия 33">
                    <a:extLst>
                      <a:ext uri="{FF2B5EF4-FFF2-40B4-BE49-F238E27FC236}">
                        <a16:creationId xmlns:a16="http://schemas.microsoft.com/office/drawing/2014/main" id="{A884F236-010F-E741-9B2B-294AA911A0BB}"/>
                      </a:ext>
                    </a:extLst>
                  </p:cNvPr>
                  <p:cNvCxnSpPr>
                    <a:stCxn id="32" idx="6"/>
                    <a:endCxn id="3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Группа 26">
                  <a:extLst>
                    <a:ext uri="{FF2B5EF4-FFF2-40B4-BE49-F238E27FC236}">
                      <a16:creationId xmlns:a16="http://schemas.microsoft.com/office/drawing/2014/main" id="{0E717CAB-7F5B-420D-7636-D37DC6C6EBBD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AABC8158-8A38-610F-B4A1-EB841EA0E7BF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1" name="Прямая соединительная линия 30">
                    <a:extLst>
                      <a:ext uri="{FF2B5EF4-FFF2-40B4-BE49-F238E27FC236}">
                        <a16:creationId xmlns:a16="http://schemas.microsoft.com/office/drawing/2014/main" id="{1B0DC839-90A2-48C2-9649-33914A971B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8" name="Прямая соединительная линия 27">
                  <a:extLst>
                    <a:ext uri="{FF2B5EF4-FFF2-40B4-BE49-F238E27FC236}">
                      <a16:creationId xmlns:a16="http://schemas.microsoft.com/office/drawing/2014/main" id="{32A17CE9-604B-C0A6-BC89-6980E3D6886D}"/>
                    </a:ext>
                  </a:extLst>
                </p:cNvPr>
                <p:cNvCxnSpPr>
                  <a:cxnSpLocks/>
                  <a:stCxn id="33" idx="6"/>
                  <a:endCxn id="3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Прямая соединительная линия 28">
                  <a:extLst>
                    <a:ext uri="{FF2B5EF4-FFF2-40B4-BE49-F238E27FC236}">
                      <a16:creationId xmlns:a16="http://schemas.microsoft.com/office/drawing/2014/main" id="{06C55153-D52D-A51B-F6ED-6515E18D6D3E}"/>
                    </a:ext>
                  </a:extLst>
                </p:cNvPr>
                <p:cNvCxnSpPr>
                  <a:cxnSpLocks/>
                  <a:stCxn id="42" idx="6"/>
                  <a:endCxn id="32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Группа 9">
              <a:extLst>
                <a:ext uri="{FF2B5EF4-FFF2-40B4-BE49-F238E27FC236}">
                  <a16:creationId xmlns:a16="http://schemas.microsoft.com/office/drawing/2014/main" id="{223E348F-AF3D-CF77-6A6D-EC90C09BF6EB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E3DF8B66-8A42-6BDA-91AF-A4E8368A3C03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Арка 17">
                <a:extLst>
                  <a:ext uri="{FF2B5EF4-FFF2-40B4-BE49-F238E27FC236}">
                    <a16:creationId xmlns:a16="http://schemas.microsoft.com/office/drawing/2014/main" id="{32312304-8035-DF2C-270E-55E133D15E81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Арка 18">
                <a:extLst>
                  <a:ext uri="{FF2B5EF4-FFF2-40B4-BE49-F238E27FC236}">
                    <a16:creationId xmlns:a16="http://schemas.microsoft.com/office/drawing/2014/main" id="{F0D417C0-DE25-7583-4A95-4A278480D627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Овал 19">
                <a:extLst>
                  <a:ext uri="{FF2B5EF4-FFF2-40B4-BE49-F238E27FC236}">
                    <a16:creationId xmlns:a16="http://schemas.microsoft.com/office/drawing/2014/main" id="{694F5015-6346-97FD-86E3-53E59B88051B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7645D2C8-6A61-1EE7-401E-6BBBB44586B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1292E413-0809-D32C-EF58-60A274B591E3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Арка 13">
                <a:extLst>
                  <a:ext uri="{FF2B5EF4-FFF2-40B4-BE49-F238E27FC236}">
                    <a16:creationId xmlns:a16="http://schemas.microsoft.com/office/drawing/2014/main" id="{C04A51D4-9FB2-A24A-F2A7-47A9CCB02BC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DDEB889-34E3-3C86-FB0A-7DAD05390768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F093A839-5F4A-71FF-C33B-2DAFCBD6370F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CA1D703C-E5AA-0949-206F-E5F40827F3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4019C1F5-47FA-DDAE-AA6B-A7EBCBEB95F5}"/>
              </a:ext>
            </a:extLst>
          </p:cNvPr>
          <p:cNvSpPr txBox="1"/>
          <p:nvPr/>
        </p:nvSpPr>
        <p:spPr>
          <a:xfrm>
            <a:off x="6381311" y="1378100"/>
            <a:ext cx="529294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Таблицы должны помещаться непосредственно после упоминания о них в тексте. На все таблицы в отчете должны быть </a:t>
            </a:r>
            <a:r>
              <a:rPr lang="ru-RU" sz="20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ссылки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 algn="just"/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При ссылке следует печатать слово "таблица" с указанием ее номера.</a:t>
            </a:r>
          </a:p>
          <a:p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Наименование таблицы должно отражать ее содержание, быть точным, кратким. </a:t>
            </a:r>
          </a:p>
          <a:p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Наименование следует помещать над таблицей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слева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без абзацного отступа в следующем формате: </a:t>
            </a:r>
            <a:r>
              <a:rPr lang="ru-RU" sz="20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Таблица Номер таблицы – Наименование таблицы</a:t>
            </a:r>
            <a:r>
              <a:rPr lang="ru-RU" sz="20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Наименование таблицы приводят с заглавной буквы без точки в конце.</a:t>
            </a:r>
            <a:endParaRPr lang="ru-RU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multimedia12_lDwZMIWE">
            <a:hlinkClick r:id="" action="ppaction://media"/>
            <a:extLst>
              <a:ext uri="{FF2B5EF4-FFF2-40B4-BE49-F238E27FC236}">
                <a16:creationId xmlns:a16="http://schemas.microsoft.com/office/drawing/2014/main" id="{73E776DD-00A9-9728-DA62-EB0E215874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16753" r="18960" b="14743"/>
          <a:stretch/>
        </p:blipFill>
        <p:spPr>
          <a:xfrm>
            <a:off x="198475" y="1240644"/>
            <a:ext cx="6182339" cy="461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0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E3BE778-830F-634D-2057-F0E4133880B4}"/>
              </a:ext>
            </a:extLst>
          </p:cNvPr>
          <p:cNvGrpSpPr/>
          <p:nvPr/>
        </p:nvGrpSpPr>
        <p:grpSpPr>
          <a:xfrm>
            <a:off x="11628454" y="38246"/>
            <a:ext cx="567327" cy="6804406"/>
            <a:chOff x="11628454" y="57702"/>
            <a:chExt cx="567327" cy="6804406"/>
          </a:xfrm>
        </p:grpSpPr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B058B872-42D4-70F2-A48C-876FA2DBE687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7" name="Группа 16">
                <a:extLst>
                  <a:ext uri="{FF2B5EF4-FFF2-40B4-BE49-F238E27FC236}">
                    <a16:creationId xmlns:a16="http://schemas.microsoft.com/office/drawing/2014/main" id="{C34E4833-2053-2277-C4A1-4272EE94F934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1" name="Рисунок 30" descr="Линейный график контур">
                  <a:extLst>
                    <a:ext uri="{FF2B5EF4-FFF2-40B4-BE49-F238E27FC236}">
                      <a16:creationId xmlns:a16="http://schemas.microsoft.com/office/drawing/2014/main" id="{08D91078-4F3E-17B0-9D43-12775E45DA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2" name="Рисунок 31" descr="Ноутбук контур">
                  <a:extLst>
                    <a:ext uri="{FF2B5EF4-FFF2-40B4-BE49-F238E27FC236}">
                      <a16:creationId xmlns:a16="http://schemas.microsoft.com/office/drawing/2014/main" id="{3C26FF1F-8944-B730-63A0-8A05F4C93F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3" name="Рисунок 32" descr="Книги контур">
                  <a:extLst>
                    <a:ext uri="{FF2B5EF4-FFF2-40B4-BE49-F238E27FC236}">
                      <a16:creationId xmlns:a16="http://schemas.microsoft.com/office/drawing/2014/main" id="{3D99266F-A2BF-F541-E8B3-596F8D72E2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4" name="Группа 33">
                  <a:extLst>
                    <a:ext uri="{FF2B5EF4-FFF2-40B4-BE49-F238E27FC236}">
                      <a16:creationId xmlns:a16="http://schemas.microsoft.com/office/drawing/2014/main" id="{D8620704-EF39-1194-1DB2-D1BA31AEC95E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3" name="Рисунок 42" descr="Повествование контур">
                    <a:extLst>
                      <a:ext uri="{FF2B5EF4-FFF2-40B4-BE49-F238E27FC236}">
                        <a16:creationId xmlns:a16="http://schemas.microsoft.com/office/drawing/2014/main" id="{3F9FE7BC-07E1-233C-668D-8C4BCE2996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4" name="Группа 43">
                    <a:extLst>
                      <a:ext uri="{FF2B5EF4-FFF2-40B4-BE49-F238E27FC236}">
                        <a16:creationId xmlns:a16="http://schemas.microsoft.com/office/drawing/2014/main" id="{07E7DB1B-83BF-CF8E-0FC2-C2533C239AF3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7" name="Рисунок 46" descr="Робот контур">
                      <a:extLst>
                        <a:ext uri="{FF2B5EF4-FFF2-40B4-BE49-F238E27FC236}">
                          <a16:creationId xmlns:a16="http://schemas.microsoft.com/office/drawing/2014/main" id="{07F9DBA7-836A-56AE-56AD-A7DEDDB2D90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8" name="Овал 47">
                      <a:extLst>
                        <a:ext uri="{FF2B5EF4-FFF2-40B4-BE49-F238E27FC236}">
                          <a16:creationId xmlns:a16="http://schemas.microsoft.com/office/drawing/2014/main" id="{FEA66C35-3B2E-2D65-D2FF-D5AF4D22C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5" name="Овал 44">
                    <a:extLst>
                      <a:ext uri="{FF2B5EF4-FFF2-40B4-BE49-F238E27FC236}">
                        <a16:creationId xmlns:a16="http://schemas.microsoft.com/office/drawing/2014/main" id="{CAE37ABA-551D-70F7-4B17-21D4C64B17C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6" name="Прямая соединительная линия 45">
                    <a:extLst>
                      <a:ext uri="{FF2B5EF4-FFF2-40B4-BE49-F238E27FC236}">
                        <a16:creationId xmlns:a16="http://schemas.microsoft.com/office/drawing/2014/main" id="{59B12664-10B4-EC60-0CE7-7A7FB5092DA8}"/>
                      </a:ext>
                    </a:extLst>
                  </p:cNvPr>
                  <p:cNvCxnSpPr>
                    <a:stCxn id="48" idx="6"/>
                    <a:endCxn id="4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Группа 34">
                  <a:extLst>
                    <a:ext uri="{FF2B5EF4-FFF2-40B4-BE49-F238E27FC236}">
                      <a16:creationId xmlns:a16="http://schemas.microsoft.com/office/drawing/2014/main" id="{5821EF75-D24A-6C23-740B-47E6DAC21D6F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AE411E08-A114-3BB4-620E-EC4EC7AFB1F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1" name="Овал 40">
                    <a:extLst>
                      <a:ext uri="{FF2B5EF4-FFF2-40B4-BE49-F238E27FC236}">
                        <a16:creationId xmlns:a16="http://schemas.microsoft.com/office/drawing/2014/main" id="{8527E679-8C1E-07ED-0E44-36C2AC14890B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2" name="Прямая соединительная линия 41">
                    <a:extLst>
                      <a:ext uri="{FF2B5EF4-FFF2-40B4-BE49-F238E27FC236}">
                        <a16:creationId xmlns:a16="http://schemas.microsoft.com/office/drawing/2014/main" id="{CE7E8CF4-6F15-F03E-268E-61522A5A38B1}"/>
                      </a:ext>
                    </a:extLst>
                  </p:cNvPr>
                  <p:cNvCxnSpPr>
                    <a:stCxn id="40" idx="6"/>
                    <a:endCxn id="4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6" name="Прямая соединительная линия 35">
                  <a:extLst>
                    <a:ext uri="{FF2B5EF4-FFF2-40B4-BE49-F238E27FC236}">
                      <a16:creationId xmlns:a16="http://schemas.microsoft.com/office/drawing/2014/main" id="{AEE1631E-191E-E435-8F74-DDBC568D7373}"/>
                    </a:ext>
                  </a:extLst>
                </p:cNvPr>
                <p:cNvCxnSpPr>
                  <a:cxnSpLocks/>
                  <a:stCxn id="45" idx="6"/>
                  <a:endCxn id="4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BE09FC2B-A838-8AC5-79FD-A74CA435D1B9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38" name="Овал 37">
                    <a:extLst>
                      <a:ext uri="{FF2B5EF4-FFF2-40B4-BE49-F238E27FC236}">
                        <a16:creationId xmlns:a16="http://schemas.microsoft.com/office/drawing/2014/main" id="{437DB2CB-AAF5-5B75-0B99-28B6D0A85533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9" name="Прямая соединительная линия 38">
                    <a:extLst>
                      <a:ext uri="{FF2B5EF4-FFF2-40B4-BE49-F238E27FC236}">
                        <a16:creationId xmlns:a16="http://schemas.microsoft.com/office/drawing/2014/main" id="{8C2A6340-FD2D-D31A-FEE9-2DB580723DD7}"/>
                      </a:ext>
                    </a:extLst>
                  </p:cNvPr>
                  <p:cNvCxnSpPr>
                    <a:cxnSpLocks/>
                    <a:endCxn id="3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8" name="Рисунок 17" descr="Школьный класс контур">
                <a:extLst>
                  <a:ext uri="{FF2B5EF4-FFF2-40B4-BE49-F238E27FC236}">
                    <a16:creationId xmlns:a16="http://schemas.microsoft.com/office/drawing/2014/main" id="{2C7A79AD-3F48-6C9A-116B-59562B858F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19" name="Рисунок 18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7C04F381-D093-DCD3-ADB6-4BE9EF08AD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0" name="Рисунок 19" descr="Подпись контур">
                <a:extLst>
                  <a:ext uri="{FF2B5EF4-FFF2-40B4-BE49-F238E27FC236}">
                    <a16:creationId xmlns:a16="http://schemas.microsoft.com/office/drawing/2014/main" id="{882539C6-E23C-17F9-DB9F-7E7B61873E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1" name="Группа 20">
                <a:extLst>
                  <a:ext uri="{FF2B5EF4-FFF2-40B4-BE49-F238E27FC236}">
                    <a16:creationId xmlns:a16="http://schemas.microsoft.com/office/drawing/2014/main" id="{66F2FACA-89E8-51B9-330B-F7F4785AC6E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2" name="Группа 21">
                  <a:extLst>
                    <a:ext uri="{FF2B5EF4-FFF2-40B4-BE49-F238E27FC236}">
                      <a16:creationId xmlns:a16="http://schemas.microsoft.com/office/drawing/2014/main" id="{B1777B48-857A-42F5-53FD-EA3984DE5F5A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5A3A0544-953B-A459-7E55-7C049005784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29" name="Овал 28">
                    <a:extLst>
                      <a:ext uri="{FF2B5EF4-FFF2-40B4-BE49-F238E27FC236}">
                        <a16:creationId xmlns:a16="http://schemas.microsoft.com/office/drawing/2014/main" id="{87B8B2C0-E40C-6C7D-5C16-77B00F9DB3EB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0" name="Прямая соединительная линия 29">
                    <a:extLst>
                      <a:ext uri="{FF2B5EF4-FFF2-40B4-BE49-F238E27FC236}">
                        <a16:creationId xmlns:a16="http://schemas.microsoft.com/office/drawing/2014/main" id="{4503D8F1-4DEE-2A2E-FFEF-1E20768028A3}"/>
                      </a:ext>
                    </a:extLst>
                  </p:cNvPr>
                  <p:cNvCxnSpPr>
                    <a:stCxn id="28" idx="6"/>
                    <a:endCxn id="2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" name="Группа 22">
                  <a:extLst>
                    <a:ext uri="{FF2B5EF4-FFF2-40B4-BE49-F238E27FC236}">
                      <a16:creationId xmlns:a16="http://schemas.microsoft.com/office/drawing/2014/main" id="{1889427B-F398-77B2-ED0D-3030FB22FADF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6" name="Овал 25">
                    <a:extLst>
                      <a:ext uri="{FF2B5EF4-FFF2-40B4-BE49-F238E27FC236}">
                        <a16:creationId xmlns:a16="http://schemas.microsoft.com/office/drawing/2014/main" id="{456E976A-8773-BF27-D7CA-0FE9BD81BFC7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7" name="Прямая соединительная линия 26">
                    <a:extLst>
                      <a:ext uri="{FF2B5EF4-FFF2-40B4-BE49-F238E27FC236}">
                        <a16:creationId xmlns:a16="http://schemas.microsoft.com/office/drawing/2014/main" id="{36228E10-5152-DD1E-996E-B3C2611D04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4" name="Прямая соединительная линия 23">
                  <a:extLst>
                    <a:ext uri="{FF2B5EF4-FFF2-40B4-BE49-F238E27FC236}">
                      <a16:creationId xmlns:a16="http://schemas.microsoft.com/office/drawing/2014/main" id="{0899C29D-5F2A-55B6-B979-5FF1C6BA2DA7}"/>
                    </a:ext>
                  </a:extLst>
                </p:cNvPr>
                <p:cNvCxnSpPr>
                  <a:cxnSpLocks/>
                  <a:stCxn id="29" idx="6"/>
                  <a:endCxn id="26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Прямая соединительная линия 24">
                  <a:extLst>
                    <a:ext uri="{FF2B5EF4-FFF2-40B4-BE49-F238E27FC236}">
                      <a16:creationId xmlns:a16="http://schemas.microsoft.com/office/drawing/2014/main" id="{6760B2FF-F84B-9F7D-9419-BD5017D9A1AA}"/>
                    </a:ext>
                  </a:extLst>
                </p:cNvPr>
                <p:cNvCxnSpPr>
                  <a:cxnSpLocks/>
                  <a:stCxn id="38" idx="6"/>
                  <a:endCxn id="28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id="{01AFE36C-E140-D929-AF56-6EDB8381389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B2C858C4-A501-50C5-DE8E-E8D5FE678676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Арка 13">
                <a:extLst>
                  <a:ext uri="{FF2B5EF4-FFF2-40B4-BE49-F238E27FC236}">
                    <a16:creationId xmlns:a16="http://schemas.microsoft.com/office/drawing/2014/main" id="{A940C85C-315D-4D79-B456-B013BABBAFEC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89B02E54-6E36-0CEE-DB69-EACE36EFD2FD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FFB36BF5-5965-1D67-059F-B86FAC346C21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A8732830-60D5-DD47-D446-AC40818ECCBB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9" name="Арка 8">
                <a:extLst>
                  <a:ext uri="{FF2B5EF4-FFF2-40B4-BE49-F238E27FC236}">
                    <a16:creationId xmlns:a16="http://schemas.microsoft.com/office/drawing/2014/main" id="{C9E52EE9-439C-660B-D897-24785CEC1683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Арка 9">
                <a:extLst>
                  <a:ext uri="{FF2B5EF4-FFF2-40B4-BE49-F238E27FC236}">
                    <a16:creationId xmlns:a16="http://schemas.microsoft.com/office/drawing/2014/main" id="{710FA3DC-83D7-7EC8-DC1E-254FE57F0594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814205CA-A749-04C9-DF5F-CAC9D98844AA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Овал 11">
                <a:extLst>
                  <a:ext uri="{FF2B5EF4-FFF2-40B4-BE49-F238E27FC236}">
                    <a16:creationId xmlns:a16="http://schemas.microsoft.com/office/drawing/2014/main" id="{D270FB3C-0AE5-E72B-BD7F-AD1FD2D71F13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5945A6E1-9B52-85CD-10DD-ECC1547FFA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64C226DD-EDA8-6E87-982D-2AA56FA9F2FB}"/>
              </a:ext>
            </a:extLst>
          </p:cNvPr>
          <p:cNvSpPr txBox="1"/>
          <p:nvPr/>
        </p:nvSpPr>
        <p:spPr>
          <a:xfrm>
            <a:off x="3882423" y="22926"/>
            <a:ext cx="3886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360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ru-RU" dirty="0"/>
              <a:t>Оформление таблиц</a:t>
            </a:r>
          </a:p>
        </p:txBody>
      </p: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B3D020A4-F818-AA29-E497-70CD9973E7B7}"/>
              </a:ext>
            </a:extLst>
          </p:cNvPr>
          <p:cNvCxnSpPr>
            <a:cxnSpLocks/>
          </p:cNvCxnSpPr>
          <p:nvPr/>
        </p:nvCxnSpPr>
        <p:spPr>
          <a:xfrm>
            <a:off x="3731928" y="669257"/>
            <a:ext cx="5147912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0D34465-5D36-04FF-17D4-189A772CC505}"/>
              </a:ext>
            </a:extLst>
          </p:cNvPr>
          <p:cNvSpPr txBox="1"/>
          <p:nvPr/>
        </p:nvSpPr>
        <p:spPr>
          <a:xfrm>
            <a:off x="7177340" y="1791159"/>
            <a:ext cx="447698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Размер шрифта в таблице должен быть </a:t>
            </a:r>
            <a:r>
              <a:rPr lang="ru-RU" sz="20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10пт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с междустрочным интервалом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1,0.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Перед и после таблицы не пропускаются пустые строки. </a:t>
            </a:r>
          </a:p>
          <a:p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Текст после таблицы располагается с интервалом </a:t>
            </a:r>
            <a:r>
              <a:rPr lang="en-US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перед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ru-RU" sz="20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 пт.</a:t>
            </a:r>
          </a:p>
        </p:txBody>
      </p:sp>
      <p:pic>
        <p:nvPicPr>
          <p:cNvPr id="2" name="multimedia11_XGaKRA6l">
            <a:hlinkClick r:id="" action="ppaction://media"/>
            <a:extLst>
              <a:ext uri="{FF2B5EF4-FFF2-40B4-BE49-F238E27FC236}">
                <a16:creationId xmlns:a16="http://schemas.microsoft.com/office/drawing/2014/main" id="{CBD58E2A-9F09-17CD-A710-43F43B22F1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8162" r="18622" b="15578"/>
          <a:stretch/>
        </p:blipFill>
        <p:spPr>
          <a:xfrm>
            <a:off x="63791" y="1074413"/>
            <a:ext cx="7062966" cy="458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9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AC1F35-7F9E-79F7-B123-5E424568F02D}"/>
              </a:ext>
            </a:extLst>
          </p:cNvPr>
          <p:cNvSpPr txBox="1"/>
          <p:nvPr/>
        </p:nvSpPr>
        <p:spPr>
          <a:xfrm>
            <a:off x="3840480" y="22926"/>
            <a:ext cx="492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360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ru-RU" dirty="0"/>
              <a:t>Оформление таблиц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CFC4BFF-7553-F02F-CBD5-ECEA8A240424}"/>
              </a:ext>
            </a:extLst>
          </p:cNvPr>
          <p:cNvCxnSpPr>
            <a:cxnSpLocks/>
          </p:cNvCxnSpPr>
          <p:nvPr/>
        </p:nvCxnSpPr>
        <p:spPr>
          <a:xfrm>
            <a:off x="3698240" y="669257"/>
            <a:ext cx="5171767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1D87A89-280A-C025-A42C-B322B7E2280F}"/>
              </a:ext>
            </a:extLst>
          </p:cNvPr>
          <p:cNvGrpSpPr/>
          <p:nvPr/>
        </p:nvGrpSpPr>
        <p:grpSpPr>
          <a:xfrm>
            <a:off x="11628454" y="38246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674BB228-0E37-608B-1B1D-82193A7CD9DC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F956A9CA-A769-2002-D5BE-D92E0CE4E59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E5E89BA5-F683-BF13-DF15-FFFCB89DFF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870A575E-2F0D-4E2C-38B6-6D6561503E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39C12BD7-6FC6-3EFB-BC51-CF7BA6B7EA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5C58EB27-5DFF-82D6-6C95-4D59DB9AEB07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8ED79FFC-28F2-296E-1AE3-D00D62FAB0D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113467EC-4CDF-2B53-F307-1B3AE01A3283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0B55D79A-3673-E7AD-3522-EA898045711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07474AE0-CD6D-687B-35D8-7F92C79032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CDF397CD-6CBE-A6ED-48DC-CA4DB82008D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4AFF3C18-615A-D75D-F67F-05EC00DA8B34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C2531AF2-A056-BEAA-C351-7AD2D948176B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8F63ADED-1C65-B45A-9F4E-E11658692E3E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B2874DC4-ACBC-1E06-18F7-677C5045A304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14681209-43AD-37D6-470F-550877293F7D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3E81C6F4-938D-64CE-854B-24FC4C08E50F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3960AE6F-E810-E901-766D-68094791B2BB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20B87BCF-2A0F-0EC1-2E12-CB1801EDEE65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A471C5CE-53B2-4C6F-8152-93143DDBB1EC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25152AFB-E374-23EF-4C53-87D19AB413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8E61BBF8-8935-8A44-5767-B3DAFAA665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2124B528-439F-E24A-2D04-B94D9E4A97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6DFFB2B2-9184-BB79-3C1D-F47BF6E42E60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56D796D6-5A91-7443-4F89-2F24FD7C58ED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956B0F79-3B0B-1F47-3A6F-6F383188AC4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94440771-165B-F11D-05A5-340190EB3CE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08EA7D70-2761-F293-BF28-810927866343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0E5C3EBB-4739-DF5A-0DAE-3C79D4224612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0CB07576-6977-0298-1E79-BF1441E0D6E2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93EC02A3-314C-0177-6D8D-CB58166A0E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2A1DCD67-AE0E-B620-61F8-04F96314EC4A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7D005668-9D61-DB89-8FB9-1768909040FC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F7A59063-2489-817D-5C42-5CA37C076FC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6F829B60-2607-3466-958D-3CB6B373D581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30608E99-C055-2D8F-ED9C-2D71752FB1A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E34F68BB-BB02-D8B3-6B29-0BAF0926233F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4F1A27A8-B0DC-CE0B-13E5-0E091D4D993A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1393CB3C-31B2-C79B-EA49-E92D9564ABA7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9FDBE0A8-11F9-8F43-30E1-DCFA573D126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C46A4907-17F9-AA2F-61A4-8DF284094D16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70101888-1A92-D3D5-C49E-6981A2DEFBA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A8A28F4-2C38-B7F9-E059-86920FFE00E9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AC37A1-C2A0-78BE-58FA-5502CC5A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" name="10-43-07_Trim">
            <a:hlinkClick r:id="" action="ppaction://media"/>
            <a:extLst>
              <a:ext uri="{FF2B5EF4-FFF2-40B4-BE49-F238E27FC236}">
                <a16:creationId xmlns:a16="http://schemas.microsoft.com/office/drawing/2014/main" id="{D65C5E60-21E2-E2C1-09EE-FF754E6829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20"/>
          <a:srcRect l="21618" r="18070" b="6114"/>
          <a:stretch/>
        </p:blipFill>
        <p:spPr>
          <a:xfrm>
            <a:off x="336156" y="1299057"/>
            <a:ext cx="5281053" cy="4624223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941417C-405D-3EF5-0E11-A3FF9178C26D}"/>
              </a:ext>
            </a:extLst>
          </p:cNvPr>
          <p:cNvSpPr txBox="1"/>
          <p:nvPr/>
        </p:nvSpPr>
        <p:spPr>
          <a:xfrm>
            <a:off x="5673327" y="2643391"/>
            <a:ext cx="606744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Таблица оформляется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«</a:t>
            </a:r>
            <a:r>
              <a:rPr lang="ru-RU" sz="2000" b="1" dirty="0" err="1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Автоподбором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по ширине окна» </a:t>
            </a:r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минимальной высотой строк (Вкладка «Макет»). 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Ни одна таблица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не</a:t>
            </a:r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должна содержать колонку с порядковым номером и заливку ячеек. 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Все таблицы должны содержать </a:t>
            </a:r>
            <a:r>
              <a:rPr lang="ru-RU" sz="2000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шапку</a:t>
            </a:r>
            <a:r>
              <a:rPr lang="ru-RU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EB4F6F23-3C1A-6DAC-B15C-DFD218D0996B}"/>
              </a:ext>
            </a:extLst>
          </p:cNvPr>
          <p:cNvGrpSpPr/>
          <p:nvPr/>
        </p:nvGrpSpPr>
        <p:grpSpPr>
          <a:xfrm>
            <a:off x="11626665" y="26797"/>
            <a:ext cx="567327" cy="6804406"/>
            <a:chOff x="11628454" y="57702"/>
            <a:chExt cx="567327" cy="6804406"/>
          </a:xfrm>
        </p:grpSpPr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id="{2F3B7B90-4F8C-A591-EB49-C0868A088F86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70" name="Группа 69">
                <a:extLst>
                  <a:ext uri="{FF2B5EF4-FFF2-40B4-BE49-F238E27FC236}">
                    <a16:creationId xmlns:a16="http://schemas.microsoft.com/office/drawing/2014/main" id="{41D730A4-9063-D44B-8DA0-ACB71807E2A2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84" name="Рисунок 83" descr="Линейный график контур">
                  <a:extLst>
                    <a:ext uri="{FF2B5EF4-FFF2-40B4-BE49-F238E27FC236}">
                      <a16:creationId xmlns:a16="http://schemas.microsoft.com/office/drawing/2014/main" id="{A2C34FC7-F83C-E06E-F01C-7912A598E0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85" name="Рисунок 84" descr="Ноутбук контур">
                  <a:extLst>
                    <a:ext uri="{FF2B5EF4-FFF2-40B4-BE49-F238E27FC236}">
                      <a16:creationId xmlns:a16="http://schemas.microsoft.com/office/drawing/2014/main" id="{A7074947-BA20-724B-A203-46CCFACE5F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86" name="Рисунок 85" descr="Книги контур">
                  <a:extLst>
                    <a:ext uri="{FF2B5EF4-FFF2-40B4-BE49-F238E27FC236}">
                      <a16:creationId xmlns:a16="http://schemas.microsoft.com/office/drawing/2014/main" id="{DCA1ECF6-C015-0A24-C132-A777DF9FAF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87" name="Группа 86">
                  <a:extLst>
                    <a:ext uri="{FF2B5EF4-FFF2-40B4-BE49-F238E27FC236}">
                      <a16:creationId xmlns:a16="http://schemas.microsoft.com/office/drawing/2014/main" id="{E28E66E9-2DC4-6559-D63F-268232D49086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96" name="Рисунок 95" descr="Повествование контур">
                    <a:extLst>
                      <a:ext uri="{FF2B5EF4-FFF2-40B4-BE49-F238E27FC236}">
                        <a16:creationId xmlns:a16="http://schemas.microsoft.com/office/drawing/2014/main" id="{822046E5-CBBB-C27C-9F8E-1CB80C4594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97" name="Группа 96">
                    <a:extLst>
                      <a:ext uri="{FF2B5EF4-FFF2-40B4-BE49-F238E27FC236}">
                        <a16:creationId xmlns:a16="http://schemas.microsoft.com/office/drawing/2014/main" id="{314D4CBA-A57A-89EE-8F47-2283F83780B7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100" name="Рисунок 99" descr="Робот контур">
                      <a:extLst>
                        <a:ext uri="{FF2B5EF4-FFF2-40B4-BE49-F238E27FC236}">
                          <a16:creationId xmlns:a16="http://schemas.microsoft.com/office/drawing/2014/main" id="{C1B6F0D8-ACBF-7336-4CC7-3EE917306D4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01" name="Овал 100">
                      <a:extLst>
                        <a:ext uri="{FF2B5EF4-FFF2-40B4-BE49-F238E27FC236}">
                          <a16:creationId xmlns:a16="http://schemas.microsoft.com/office/drawing/2014/main" id="{08DFB251-02DE-5000-3BC0-0D820E2513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98" name="Овал 97">
                    <a:extLst>
                      <a:ext uri="{FF2B5EF4-FFF2-40B4-BE49-F238E27FC236}">
                        <a16:creationId xmlns:a16="http://schemas.microsoft.com/office/drawing/2014/main" id="{4268A653-A55C-DC2C-BB8B-F8C89D6F4FAB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9" name="Прямая соединительная линия 98">
                    <a:extLst>
                      <a:ext uri="{FF2B5EF4-FFF2-40B4-BE49-F238E27FC236}">
                        <a16:creationId xmlns:a16="http://schemas.microsoft.com/office/drawing/2014/main" id="{A69253C1-0C06-664E-2EE6-EF932AAF6F14}"/>
                      </a:ext>
                    </a:extLst>
                  </p:cNvPr>
                  <p:cNvCxnSpPr>
                    <a:stCxn id="101" idx="6"/>
                    <a:endCxn id="9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8" name="Группа 87">
                  <a:extLst>
                    <a:ext uri="{FF2B5EF4-FFF2-40B4-BE49-F238E27FC236}">
                      <a16:creationId xmlns:a16="http://schemas.microsoft.com/office/drawing/2014/main" id="{CA20CEEC-7482-6EB7-9AA9-A724824D777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93" name="Овал 92">
                    <a:extLst>
                      <a:ext uri="{FF2B5EF4-FFF2-40B4-BE49-F238E27FC236}">
                        <a16:creationId xmlns:a16="http://schemas.microsoft.com/office/drawing/2014/main" id="{658D1DC5-3AF0-77B9-ED4A-96BB9A685EED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94" name="Овал 93">
                    <a:extLst>
                      <a:ext uri="{FF2B5EF4-FFF2-40B4-BE49-F238E27FC236}">
                        <a16:creationId xmlns:a16="http://schemas.microsoft.com/office/drawing/2014/main" id="{368BF044-6B21-C3A4-4EF5-61774E7A6B7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5" name="Прямая соединительная линия 94">
                    <a:extLst>
                      <a:ext uri="{FF2B5EF4-FFF2-40B4-BE49-F238E27FC236}">
                        <a16:creationId xmlns:a16="http://schemas.microsoft.com/office/drawing/2014/main" id="{A3D3D89C-45CB-70DF-0EF4-32016D917036}"/>
                      </a:ext>
                    </a:extLst>
                  </p:cNvPr>
                  <p:cNvCxnSpPr>
                    <a:stCxn id="93" idx="6"/>
                    <a:endCxn id="94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9" name="Прямая соединительная линия 88">
                  <a:extLst>
                    <a:ext uri="{FF2B5EF4-FFF2-40B4-BE49-F238E27FC236}">
                      <a16:creationId xmlns:a16="http://schemas.microsoft.com/office/drawing/2014/main" id="{90DD153E-FE0D-9958-4F63-6CBD0C2A54F1}"/>
                    </a:ext>
                  </a:extLst>
                </p:cNvPr>
                <p:cNvCxnSpPr>
                  <a:cxnSpLocks/>
                  <a:stCxn id="98" idx="6"/>
                  <a:endCxn id="93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0" name="Группа 89">
                  <a:extLst>
                    <a:ext uri="{FF2B5EF4-FFF2-40B4-BE49-F238E27FC236}">
                      <a16:creationId xmlns:a16="http://schemas.microsoft.com/office/drawing/2014/main" id="{EB7695B8-300D-273B-512F-31A95CFCF4E1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91" name="Овал 90">
                    <a:extLst>
                      <a:ext uri="{FF2B5EF4-FFF2-40B4-BE49-F238E27FC236}">
                        <a16:creationId xmlns:a16="http://schemas.microsoft.com/office/drawing/2014/main" id="{D022B192-BC63-D51A-30B2-403B881C53F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2" name="Прямая соединительная линия 91">
                    <a:extLst>
                      <a:ext uri="{FF2B5EF4-FFF2-40B4-BE49-F238E27FC236}">
                        <a16:creationId xmlns:a16="http://schemas.microsoft.com/office/drawing/2014/main" id="{73D67C82-C355-A606-8BE8-164698A88267}"/>
                      </a:ext>
                    </a:extLst>
                  </p:cNvPr>
                  <p:cNvCxnSpPr>
                    <a:cxnSpLocks/>
                    <a:endCxn id="9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71" name="Рисунок 70" descr="Школьный класс контур">
                <a:extLst>
                  <a:ext uri="{FF2B5EF4-FFF2-40B4-BE49-F238E27FC236}">
                    <a16:creationId xmlns:a16="http://schemas.microsoft.com/office/drawing/2014/main" id="{4042B867-BFE2-C001-9B2A-49F573EDD9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72" name="Рисунок 71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D588E933-30C2-42B1-F4D6-6D9E500C53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73" name="Рисунок 72" descr="Подпись контур">
                <a:extLst>
                  <a:ext uri="{FF2B5EF4-FFF2-40B4-BE49-F238E27FC236}">
                    <a16:creationId xmlns:a16="http://schemas.microsoft.com/office/drawing/2014/main" id="{A04CFC12-2D93-C6ED-2E20-E64EC1BCA1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74" name="Группа 73">
                <a:extLst>
                  <a:ext uri="{FF2B5EF4-FFF2-40B4-BE49-F238E27FC236}">
                    <a16:creationId xmlns:a16="http://schemas.microsoft.com/office/drawing/2014/main" id="{D8E728CE-11B8-9D6D-CBFC-1484FA854AF7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BC2CE550-A272-9611-E384-66A33746F2E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81" name="Овал 80">
                    <a:extLst>
                      <a:ext uri="{FF2B5EF4-FFF2-40B4-BE49-F238E27FC236}">
                        <a16:creationId xmlns:a16="http://schemas.microsoft.com/office/drawing/2014/main" id="{417C3F95-45FD-4EFF-E50C-0B1341BC42F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82" name="Овал 81">
                    <a:extLst>
                      <a:ext uri="{FF2B5EF4-FFF2-40B4-BE49-F238E27FC236}">
                        <a16:creationId xmlns:a16="http://schemas.microsoft.com/office/drawing/2014/main" id="{5B40320A-2E99-D041-B6E2-00E14961B8BE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3" name="Прямая соединительная линия 82">
                    <a:extLst>
                      <a:ext uri="{FF2B5EF4-FFF2-40B4-BE49-F238E27FC236}">
                        <a16:creationId xmlns:a16="http://schemas.microsoft.com/office/drawing/2014/main" id="{65D17882-922F-C7F0-2F5C-586C857F218C}"/>
                      </a:ext>
                    </a:extLst>
                  </p:cNvPr>
                  <p:cNvCxnSpPr>
                    <a:stCxn id="81" idx="6"/>
                    <a:endCxn id="82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6" name="Группа 75">
                  <a:extLst>
                    <a:ext uri="{FF2B5EF4-FFF2-40B4-BE49-F238E27FC236}">
                      <a16:creationId xmlns:a16="http://schemas.microsoft.com/office/drawing/2014/main" id="{784C8CFC-936E-D015-BA08-611630D6ED27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79" name="Овал 78">
                    <a:extLst>
                      <a:ext uri="{FF2B5EF4-FFF2-40B4-BE49-F238E27FC236}">
                        <a16:creationId xmlns:a16="http://schemas.microsoft.com/office/drawing/2014/main" id="{EAE86DF9-6945-593E-4468-A0EFDF2555BF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0" name="Прямая соединительная линия 79">
                    <a:extLst>
                      <a:ext uri="{FF2B5EF4-FFF2-40B4-BE49-F238E27FC236}">
                        <a16:creationId xmlns:a16="http://schemas.microsoft.com/office/drawing/2014/main" id="{1C31E013-B8D6-0528-6E47-24B0E7D32C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7" name="Прямая соединительная линия 76">
                  <a:extLst>
                    <a:ext uri="{FF2B5EF4-FFF2-40B4-BE49-F238E27FC236}">
                      <a16:creationId xmlns:a16="http://schemas.microsoft.com/office/drawing/2014/main" id="{7224A7DC-3A8A-492C-2695-8624888C1FA8}"/>
                    </a:ext>
                  </a:extLst>
                </p:cNvPr>
                <p:cNvCxnSpPr>
                  <a:cxnSpLocks/>
                  <a:stCxn id="82" idx="6"/>
                  <a:endCxn id="79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Прямая соединительная линия 77">
                  <a:extLst>
                    <a:ext uri="{FF2B5EF4-FFF2-40B4-BE49-F238E27FC236}">
                      <a16:creationId xmlns:a16="http://schemas.microsoft.com/office/drawing/2014/main" id="{481560F4-9E8E-9FF4-17C8-E971C73838B2}"/>
                    </a:ext>
                  </a:extLst>
                </p:cNvPr>
                <p:cNvCxnSpPr>
                  <a:cxnSpLocks/>
                  <a:stCxn id="91" idx="6"/>
                  <a:endCxn id="81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Группа 58">
              <a:extLst>
                <a:ext uri="{FF2B5EF4-FFF2-40B4-BE49-F238E27FC236}">
                  <a16:creationId xmlns:a16="http://schemas.microsoft.com/office/drawing/2014/main" id="{46245DB6-719C-7E8C-9497-E2195D5BEC8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66" name="Арка 65">
                <a:extLst>
                  <a:ext uri="{FF2B5EF4-FFF2-40B4-BE49-F238E27FC236}">
                    <a16:creationId xmlns:a16="http://schemas.microsoft.com/office/drawing/2014/main" id="{2C09A10F-CA27-D85D-8504-4386B0FB3DD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Арка 66">
                <a:extLst>
                  <a:ext uri="{FF2B5EF4-FFF2-40B4-BE49-F238E27FC236}">
                    <a16:creationId xmlns:a16="http://schemas.microsoft.com/office/drawing/2014/main" id="{83C68E03-B23C-E423-29DF-AF2731944C29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Арка 67">
                <a:extLst>
                  <a:ext uri="{FF2B5EF4-FFF2-40B4-BE49-F238E27FC236}">
                    <a16:creationId xmlns:a16="http://schemas.microsoft.com/office/drawing/2014/main" id="{37303CFA-5276-F84E-E619-19F840B8B121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Овал 68">
                <a:extLst>
                  <a:ext uri="{FF2B5EF4-FFF2-40B4-BE49-F238E27FC236}">
                    <a16:creationId xmlns:a16="http://schemas.microsoft.com/office/drawing/2014/main" id="{C8ACB574-64EC-C8A1-1EAD-64FB6AB8E1F2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60" name="Группа 59">
              <a:extLst>
                <a:ext uri="{FF2B5EF4-FFF2-40B4-BE49-F238E27FC236}">
                  <a16:creationId xmlns:a16="http://schemas.microsoft.com/office/drawing/2014/main" id="{A193A44D-3B41-4A86-BAE2-5EC95D02D4A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62" name="Арка 61">
                <a:extLst>
                  <a:ext uri="{FF2B5EF4-FFF2-40B4-BE49-F238E27FC236}">
                    <a16:creationId xmlns:a16="http://schemas.microsoft.com/office/drawing/2014/main" id="{6D46ECD1-DE47-4FEE-617E-36EB48DFF17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Арка 62">
                <a:extLst>
                  <a:ext uri="{FF2B5EF4-FFF2-40B4-BE49-F238E27FC236}">
                    <a16:creationId xmlns:a16="http://schemas.microsoft.com/office/drawing/2014/main" id="{28307791-F911-F48D-AC86-63CC2324EED8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Арка 63">
                <a:extLst>
                  <a:ext uri="{FF2B5EF4-FFF2-40B4-BE49-F238E27FC236}">
                    <a16:creationId xmlns:a16="http://schemas.microsoft.com/office/drawing/2014/main" id="{6551019B-65E2-398F-7794-F18611D6EE8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Овал 64">
                <a:extLst>
                  <a:ext uri="{FF2B5EF4-FFF2-40B4-BE49-F238E27FC236}">
                    <a16:creationId xmlns:a16="http://schemas.microsoft.com/office/drawing/2014/main" id="{DDF14B3A-95D4-C4F1-EF1F-66B8B07F8D22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61" name="Прямая соединительная линия 60">
              <a:extLst>
                <a:ext uri="{FF2B5EF4-FFF2-40B4-BE49-F238E27FC236}">
                  <a16:creationId xmlns:a16="http://schemas.microsoft.com/office/drawing/2014/main" id="{FA04D60B-1B7A-90DD-2E0C-9E162A2D65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473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AC1F35-7F9E-79F7-B123-5E424568F02D}"/>
              </a:ext>
            </a:extLst>
          </p:cNvPr>
          <p:cNvSpPr txBox="1"/>
          <p:nvPr/>
        </p:nvSpPr>
        <p:spPr>
          <a:xfrm>
            <a:off x="4024663" y="22926"/>
            <a:ext cx="3886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360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ru-RU" dirty="0"/>
              <a:t>Оформление таблиц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CFC4BFF-7553-F02F-CBD5-ECEA8A240424}"/>
              </a:ext>
            </a:extLst>
          </p:cNvPr>
          <p:cNvCxnSpPr>
            <a:cxnSpLocks/>
          </p:cNvCxnSpPr>
          <p:nvPr/>
        </p:nvCxnSpPr>
        <p:spPr>
          <a:xfrm>
            <a:off x="3495040" y="648183"/>
            <a:ext cx="536448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31D87A89-280A-C025-A42C-B322B7E2280F}"/>
              </a:ext>
            </a:extLst>
          </p:cNvPr>
          <p:cNvGrpSpPr/>
          <p:nvPr/>
        </p:nvGrpSpPr>
        <p:grpSpPr>
          <a:xfrm>
            <a:off x="11628454" y="38246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674BB228-0E37-608B-1B1D-82193A7CD9DC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F956A9CA-A769-2002-D5BE-D92E0CE4E596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E5E89BA5-F683-BF13-DF15-FFFCB89DFF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870A575E-2F0D-4E2C-38B6-6D6561503E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39C12BD7-6FC6-3EFB-BC51-CF7BA6B7EA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5C58EB27-5DFF-82D6-6C95-4D59DB9AEB07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8ED79FFC-28F2-296E-1AE3-D00D62FAB0D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113467EC-4CDF-2B53-F307-1B3AE01A3283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0B55D79A-3673-E7AD-3522-EA898045711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07474AE0-CD6D-687B-35D8-7F92C79032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CDF397CD-6CBE-A6ED-48DC-CA4DB82008D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4AFF3C18-615A-D75D-F67F-05EC00DA8B34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C2531AF2-A056-BEAA-C351-7AD2D948176B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8F63ADED-1C65-B45A-9F4E-E11658692E3E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B2874DC4-ACBC-1E06-18F7-677C5045A304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14681209-43AD-37D6-470F-550877293F7D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3E81C6F4-938D-64CE-854B-24FC4C08E50F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3960AE6F-E810-E901-766D-68094791B2BB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20B87BCF-2A0F-0EC1-2E12-CB1801EDEE65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A471C5CE-53B2-4C6F-8152-93143DDBB1EC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25152AFB-E374-23EF-4C53-87D19AB413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8E61BBF8-8935-8A44-5767-B3DAFAA665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2124B528-439F-E24A-2D04-B94D9E4A97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6DFFB2B2-9184-BB79-3C1D-F47BF6E42E60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56D796D6-5A91-7443-4F89-2F24FD7C58ED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956B0F79-3B0B-1F47-3A6F-6F383188AC4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94440771-165B-F11D-05A5-340190EB3CE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08EA7D70-2761-F293-BF28-810927866343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0E5C3EBB-4739-DF5A-0DAE-3C79D4224612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0CB07576-6977-0298-1E79-BF1441E0D6E2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93EC02A3-314C-0177-6D8D-CB58166A0E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2A1DCD67-AE0E-B620-61F8-04F96314EC4A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7D005668-9D61-DB89-8FB9-1768909040FC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F7A59063-2489-817D-5C42-5CA37C076FC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6F829B60-2607-3466-958D-3CB6B373D581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30608E99-C055-2D8F-ED9C-2D71752FB1A2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E34F68BB-BB02-D8B3-6B29-0BAF0926233F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4F1A27A8-B0DC-CE0B-13E5-0E091D4D993A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1393CB3C-31B2-C79B-EA49-E92D9564ABA7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9FDBE0A8-11F9-8F43-30E1-DCFA573D126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C46A4907-17F9-AA2F-61A4-8DF284094D16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70101888-1A92-D3D5-C49E-6981A2DEFBA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8A8A28F4-2C38-B7F9-E059-86920FFE00E9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5DAC37A1-C2A0-78BE-58FA-5502CC5A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EB4F6F23-3C1A-6DAC-B15C-DFD218D0996B}"/>
              </a:ext>
            </a:extLst>
          </p:cNvPr>
          <p:cNvGrpSpPr/>
          <p:nvPr/>
        </p:nvGrpSpPr>
        <p:grpSpPr>
          <a:xfrm>
            <a:off x="11626665" y="26797"/>
            <a:ext cx="567327" cy="6804406"/>
            <a:chOff x="11628454" y="57702"/>
            <a:chExt cx="567327" cy="6804406"/>
          </a:xfrm>
        </p:grpSpPr>
        <p:grpSp>
          <p:nvGrpSpPr>
            <p:cNvPr id="58" name="Группа 57">
              <a:extLst>
                <a:ext uri="{FF2B5EF4-FFF2-40B4-BE49-F238E27FC236}">
                  <a16:creationId xmlns:a16="http://schemas.microsoft.com/office/drawing/2014/main" id="{2F3B7B90-4F8C-A591-EB49-C0868A088F86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70" name="Группа 69">
                <a:extLst>
                  <a:ext uri="{FF2B5EF4-FFF2-40B4-BE49-F238E27FC236}">
                    <a16:creationId xmlns:a16="http://schemas.microsoft.com/office/drawing/2014/main" id="{41D730A4-9063-D44B-8DA0-ACB71807E2A2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84" name="Рисунок 83" descr="Линейный график контур">
                  <a:extLst>
                    <a:ext uri="{FF2B5EF4-FFF2-40B4-BE49-F238E27FC236}">
                      <a16:creationId xmlns:a16="http://schemas.microsoft.com/office/drawing/2014/main" id="{A2C34FC7-F83C-E06E-F01C-7912A598E0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85" name="Рисунок 84" descr="Ноутбук контур">
                  <a:extLst>
                    <a:ext uri="{FF2B5EF4-FFF2-40B4-BE49-F238E27FC236}">
                      <a16:creationId xmlns:a16="http://schemas.microsoft.com/office/drawing/2014/main" id="{A7074947-BA20-724B-A203-46CCFACE5F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86" name="Рисунок 85" descr="Книги контур">
                  <a:extLst>
                    <a:ext uri="{FF2B5EF4-FFF2-40B4-BE49-F238E27FC236}">
                      <a16:creationId xmlns:a16="http://schemas.microsoft.com/office/drawing/2014/main" id="{DCA1ECF6-C015-0A24-C132-A777DF9FAF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87" name="Группа 86">
                  <a:extLst>
                    <a:ext uri="{FF2B5EF4-FFF2-40B4-BE49-F238E27FC236}">
                      <a16:creationId xmlns:a16="http://schemas.microsoft.com/office/drawing/2014/main" id="{E28E66E9-2DC4-6559-D63F-268232D49086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96" name="Рисунок 95" descr="Повествование контур">
                    <a:extLst>
                      <a:ext uri="{FF2B5EF4-FFF2-40B4-BE49-F238E27FC236}">
                        <a16:creationId xmlns:a16="http://schemas.microsoft.com/office/drawing/2014/main" id="{822046E5-CBBB-C27C-9F8E-1CB80C4594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97" name="Группа 96">
                    <a:extLst>
                      <a:ext uri="{FF2B5EF4-FFF2-40B4-BE49-F238E27FC236}">
                        <a16:creationId xmlns:a16="http://schemas.microsoft.com/office/drawing/2014/main" id="{314D4CBA-A57A-89EE-8F47-2283F83780B7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100" name="Рисунок 99" descr="Робот контур">
                      <a:extLst>
                        <a:ext uri="{FF2B5EF4-FFF2-40B4-BE49-F238E27FC236}">
                          <a16:creationId xmlns:a16="http://schemas.microsoft.com/office/drawing/2014/main" id="{C1B6F0D8-ACBF-7336-4CC7-3EE917306D4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1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01" name="Овал 100">
                      <a:extLst>
                        <a:ext uri="{FF2B5EF4-FFF2-40B4-BE49-F238E27FC236}">
                          <a16:creationId xmlns:a16="http://schemas.microsoft.com/office/drawing/2014/main" id="{08DFB251-02DE-5000-3BC0-0D820E2513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98" name="Овал 97">
                    <a:extLst>
                      <a:ext uri="{FF2B5EF4-FFF2-40B4-BE49-F238E27FC236}">
                        <a16:creationId xmlns:a16="http://schemas.microsoft.com/office/drawing/2014/main" id="{4268A653-A55C-DC2C-BB8B-F8C89D6F4FAB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9" name="Прямая соединительная линия 98">
                    <a:extLst>
                      <a:ext uri="{FF2B5EF4-FFF2-40B4-BE49-F238E27FC236}">
                        <a16:creationId xmlns:a16="http://schemas.microsoft.com/office/drawing/2014/main" id="{A69253C1-0C06-664E-2EE6-EF932AAF6F14}"/>
                      </a:ext>
                    </a:extLst>
                  </p:cNvPr>
                  <p:cNvCxnSpPr>
                    <a:stCxn id="101" idx="6"/>
                    <a:endCxn id="9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8" name="Группа 87">
                  <a:extLst>
                    <a:ext uri="{FF2B5EF4-FFF2-40B4-BE49-F238E27FC236}">
                      <a16:creationId xmlns:a16="http://schemas.microsoft.com/office/drawing/2014/main" id="{CA20CEEC-7482-6EB7-9AA9-A724824D7773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93" name="Овал 92">
                    <a:extLst>
                      <a:ext uri="{FF2B5EF4-FFF2-40B4-BE49-F238E27FC236}">
                        <a16:creationId xmlns:a16="http://schemas.microsoft.com/office/drawing/2014/main" id="{658D1DC5-3AF0-77B9-ED4A-96BB9A685EED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94" name="Овал 93">
                    <a:extLst>
                      <a:ext uri="{FF2B5EF4-FFF2-40B4-BE49-F238E27FC236}">
                        <a16:creationId xmlns:a16="http://schemas.microsoft.com/office/drawing/2014/main" id="{368BF044-6B21-C3A4-4EF5-61774E7A6B7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5" name="Прямая соединительная линия 94">
                    <a:extLst>
                      <a:ext uri="{FF2B5EF4-FFF2-40B4-BE49-F238E27FC236}">
                        <a16:creationId xmlns:a16="http://schemas.microsoft.com/office/drawing/2014/main" id="{A3D3D89C-45CB-70DF-0EF4-32016D917036}"/>
                      </a:ext>
                    </a:extLst>
                  </p:cNvPr>
                  <p:cNvCxnSpPr>
                    <a:stCxn id="93" idx="6"/>
                    <a:endCxn id="94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9" name="Прямая соединительная линия 88">
                  <a:extLst>
                    <a:ext uri="{FF2B5EF4-FFF2-40B4-BE49-F238E27FC236}">
                      <a16:creationId xmlns:a16="http://schemas.microsoft.com/office/drawing/2014/main" id="{90DD153E-FE0D-9958-4F63-6CBD0C2A54F1}"/>
                    </a:ext>
                  </a:extLst>
                </p:cNvPr>
                <p:cNvCxnSpPr>
                  <a:cxnSpLocks/>
                  <a:stCxn id="98" idx="6"/>
                  <a:endCxn id="93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0" name="Группа 89">
                  <a:extLst>
                    <a:ext uri="{FF2B5EF4-FFF2-40B4-BE49-F238E27FC236}">
                      <a16:creationId xmlns:a16="http://schemas.microsoft.com/office/drawing/2014/main" id="{EB7695B8-300D-273B-512F-31A95CFCF4E1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91" name="Овал 90">
                    <a:extLst>
                      <a:ext uri="{FF2B5EF4-FFF2-40B4-BE49-F238E27FC236}">
                        <a16:creationId xmlns:a16="http://schemas.microsoft.com/office/drawing/2014/main" id="{D022B192-BC63-D51A-30B2-403B881C53F0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2" name="Прямая соединительная линия 91">
                    <a:extLst>
                      <a:ext uri="{FF2B5EF4-FFF2-40B4-BE49-F238E27FC236}">
                        <a16:creationId xmlns:a16="http://schemas.microsoft.com/office/drawing/2014/main" id="{73D67C82-C355-A606-8BE8-164698A88267}"/>
                      </a:ext>
                    </a:extLst>
                  </p:cNvPr>
                  <p:cNvCxnSpPr>
                    <a:cxnSpLocks/>
                    <a:endCxn id="9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71" name="Рисунок 70" descr="Школьный класс контур">
                <a:extLst>
                  <a:ext uri="{FF2B5EF4-FFF2-40B4-BE49-F238E27FC236}">
                    <a16:creationId xmlns:a16="http://schemas.microsoft.com/office/drawing/2014/main" id="{4042B867-BFE2-C001-9B2A-49F573EDD9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72" name="Рисунок 71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D588E933-30C2-42B1-F4D6-6D9E500C53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73" name="Рисунок 72" descr="Подпись контур">
                <a:extLst>
                  <a:ext uri="{FF2B5EF4-FFF2-40B4-BE49-F238E27FC236}">
                    <a16:creationId xmlns:a16="http://schemas.microsoft.com/office/drawing/2014/main" id="{A04CFC12-2D93-C6ED-2E20-E64EC1BCA1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74" name="Группа 73">
                <a:extLst>
                  <a:ext uri="{FF2B5EF4-FFF2-40B4-BE49-F238E27FC236}">
                    <a16:creationId xmlns:a16="http://schemas.microsoft.com/office/drawing/2014/main" id="{D8E728CE-11B8-9D6D-CBFC-1484FA854AF7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75" name="Группа 74">
                  <a:extLst>
                    <a:ext uri="{FF2B5EF4-FFF2-40B4-BE49-F238E27FC236}">
                      <a16:creationId xmlns:a16="http://schemas.microsoft.com/office/drawing/2014/main" id="{BC2CE550-A272-9611-E384-66A33746F2E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81" name="Овал 80">
                    <a:extLst>
                      <a:ext uri="{FF2B5EF4-FFF2-40B4-BE49-F238E27FC236}">
                        <a16:creationId xmlns:a16="http://schemas.microsoft.com/office/drawing/2014/main" id="{417C3F95-45FD-4EFF-E50C-0B1341BC42F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82" name="Овал 81">
                    <a:extLst>
                      <a:ext uri="{FF2B5EF4-FFF2-40B4-BE49-F238E27FC236}">
                        <a16:creationId xmlns:a16="http://schemas.microsoft.com/office/drawing/2014/main" id="{5B40320A-2E99-D041-B6E2-00E14961B8BE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3" name="Прямая соединительная линия 82">
                    <a:extLst>
                      <a:ext uri="{FF2B5EF4-FFF2-40B4-BE49-F238E27FC236}">
                        <a16:creationId xmlns:a16="http://schemas.microsoft.com/office/drawing/2014/main" id="{65D17882-922F-C7F0-2F5C-586C857F218C}"/>
                      </a:ext>
                    </a:extLst>
                  </p:cNvPr>
                  <p:cNvCxnSpPr>
                    <a:stCxn id="81" idx="6"/>
                    <a:endCxn id="82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6" name="Группа 75">
                  <a:extLst>
                    <a:ext uri="{FF2B5EF4-FFF2-40B4-BE49-F238E27FC236}">
                      <a16:creationId xmlns:a16="http://schemas.microsoft.com/office/drawing/2014/main" id="{784C8CFC-936E-D015-BA08-611630D6ED27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79" name="Овал 78">
                    <a:extLst>
                      <a:ext uri="{FF2B5EF4-FFF2-40B4-BE49-F238E27FC236}">
                        <a16:creationId xmlns:a16="http://schemas.microsoft.com/office/drawing/2014/main" id="{EAE86DF9-6945-593E-4468-A0EFDF2555BF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0" name="Прямая соединительная линия 79">
                    <a:extLst>
                      <a:ext uri="{FF2B5EF4-FFF2-40B4-BE49-F238E27FC236}">
                        <a16:creationId xmlns:a16="http://schemas.microsoft.com/office/drawing/2014/main" id="{1C31E013-B8D6-0528-6E47-24B0E7D32C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7" name="Прямая соединительная линия 76">
                  <a:extLst>
                    <a:ext uri="{FF2B5EF4-FFF2-40B4-BE49-F238E27FC236}">
                      <a16:creationId xmlns:a16="http://schemas.microsoft.com/office/drawing/2014/main" id="{7224A7DC-3A8A-492C-2695-8624888C1FA8}"/>
                    </a:ext>
                  </a:extLst>
                </p:cNvPr>
                <p:cNvCxnSpPr>
                  <a:cxnSpLocks/>
                  <a:stCxn id="82" idx="6"/>
                  <a:endCxn id="79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Прямая соединительная линия 77">
                  <a:extLst>
                    <a:ext uri="{FF2B5EF4-FFF2-40B4-BE49-F238E27FC236}">
                      <a16:creationId xmlns:a16="http://schemas.microsoft.com/office/drawing/2014/main" id="{481560F4-9E8E-9FF4-17C8-E971C73838B2}"/>
                    </a:ext>
                  </a:extLst>
                </p:cNvPr>
                <p:cNvCxnSpPr>
                  <a:cxnSpLocks/>
                  <a:stCxn id="91" idx="6"/>
                  <a:endCxn id="81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Группа 58">
              <a:extLst>
                <a:ext uri="{FF2B5EF4-FFF2-40B4-BE49-F238E27FC236}">
                  <a16:creationId xmlns:a16="http://schemas.microsoft.com/office/drawing/2014/main" id="{46245DB6-719C-7E8C-9497-E2195D5BEC8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66" name="Арка 65">
                <a:extLst>
                  <a:ext uri="{FF2B5EF4-FFF2-40B4-BE49-F238E27FC236}">
                    <a16:creationId xmlns:a16="http://schemas.microsoft.com/office/drawing/2014/main" id="{2C09A10F-CA27-D85D-8504-4386B0FB3DD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Арка 66">
                <a:extLst>
                  <a:ext uri="{FF2B5EF4-FFF2-40B4-BE49-F238E27FC236}">
                    <a16:creationId xmlns:a16="http://schemas.microsoft.com/office/drawing/2014/main" id="{83C68E03-B23C-E423-29DF-AF2731944C29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Арка 67">
                <a:extLst>
                  <a:ext uri="{FF2B5EF4-FFF2-40B4-BE49-F238E27FC236}">
                    <a16:creationId xmlns:a16="http://schemas.microsoft.com/office/drawing/2014/main" id="{37303CFA-5276-F84E-E619-19F840B8B121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Овал 68">
                <a:extLst>
                  <a:ext uri="{FF2B5EF4-FFF2-40B4-BE49-F238E27FC236}">
                    <a16:creationId xmlns:a16="http://schemas.microsoft.com/office/drawing/2014/main" id="{C8ACB574-64EC-C8A1-1EAD-64FB6AB8E1F2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60" name="Группа 59">
              <a:extLst>
                <a:ext uri="{FF2B5EF4-FFF2-40B4-BE49-F238E27FC236}">
                  <a16:creationId xmlns:a16="http://schemas.microsoft.com/office/drawing/2014/main" id="{A193A44D-3B41-4A86-BAE2-5EC95D02D4A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62" name="Арка 61">
                <a:extLst>
                  <a:ext uri="{FF2B5EF4-FFF2-40B4-BE49-F238E27FC236}">
                    <a16:creationId xmlns:a16="http://schemas.microsoft.com/office/drawing/2014/main" id="{6D46ECD1-DE47-4FEE-617E-36EB48DFF178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Арка 62">
                <a:extLst>
                  <a:ext uri="{FF2B5EF4-FFF2-40B4-BE49-F238E27FC236}">
                    <a16:creationId xmlns:a16="http://schemas.microsoft.com/office/drawing/2014/main" id="{28307791-F911-F48D-AC86-63CC2324EED8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Арка 63">
                <a:extLst>
                  <a:ext uri="{FF2B5EF4-FFF2-40B4-BE49-F238E27FC236}">
                    <a16:creationId xmlns:a16="http://schemas.microsoft.com/office/drawing/2014/main" id="{6551019B-65E2-398F-7794-F18611D6EE8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Овал 64">
                <a:extLst>
                  <a:ext uri="{FF2B5EF4-FFF2-40B4-BE49-F238E27FC236}">
                    <a16:creationId xmlns:a16="http://schemas.microsoft.com/office/drawing/2014/main" id="{DDF14B3A-95D4-C4F1-EF1F-66B8B07F8D22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61" name="Прямая соединительная линия 60">
              <a:extLst>
                <a:ext uri="{FF2B5EF4-FFF2-40B4-BE49-F238E27FC236}">
                  <a16:creationId xmlns:a16="http://schemas.microsoft.com/office/drawing/2014/main" id="{FA04D60B-1B7A-90DD-2E0C-9E162A2D65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CA4DA7D-44E8-9AF4-627E-1A90E327FC99}"/>
              </a:ext>
            </a:extLst>
          </p:cNvPr>
          <p:cNvSpPr txBox="1"/>
          <p:nvPr/>
        </p:nvSpPr>
        <p:spPr>
          <a:xfrm>
            <a:off x="548640" y="4645956"/>
            <a:ext cx="1055647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Чтобы добавить подпись к рисунку необходимо выполнить следующие шаги: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AutoNum type="arabicParenR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Вставьте таблицу в документ Word, выделите её и кликните правой кнопкой мышки.</a:t>
            </a:r>
          </a:p>
          <a:p>
            <a:pPr marL="342900" indent="-342900">
              <a:buAutoNum type="arabicParenR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Выберите пункт «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Вставить название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».</a:t>
            </a:r>
          </a:p>
          <a:p>
            <a:pPr marL="342900" indent="-342900">
              <a:buAutoNum type="arabicParenR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открывшемся окне в параметрах выберите подпись «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Таблица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», введите необходимый текст после слова.</a:t>
            </a:r>
          </a:p>
          <a:p>
            <a:pPr marL="342900" indent="-342900">
              <a:buAutoNum type="arabicParenR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Нажмите кнопку “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ОК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”.</a:t>
            </a:r>
          </a:p>
        </p:txBody>
      </p:sp>
      <p:pic>
        <p:nvPicPr>
          <p:cNvPr id="103" name="Рисунок 102">
            <a:extLst>
              <a:ext uri="{FF2B5EF4-FFF2-40B4-BE49-F238E27FC236}">
                <a16:creationId xmlns:a16="http://schemas.microsoft.com/office/drawing/2014/main" id="{32315B70-AA6D-BFBD-6373-243AA04239E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485131" y="963907"/>
            <a:ext cx="6965064" cy="344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65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D4E328-5E2F-8590-78FB-4150768156D2}"/>
              </a:ext>
            </a:extLst>
          </p:cNvPr>
          <p:cNvSpPr txBox="1"/>
          <p:nvPr/>
        </p:nvSpPr>
        <p:spPr>
          <a:xfrm>
            <a:off x="3037840" y="-9221"/>
            <a:ext cx="6473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</a:t>
            </a:r>
            <a:r>
              <a:rPr lang="en-US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разрыва таблиц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CEA4B852-0E11-212D-7EB1-76B52495D98D}"/>
              </a:ext>
            </a:extLst>
          </p:cNvPr>
          <p:cNvCxnSpPr>
            <a:cxnSpLocks/>
          </p:cNvCxnSpPr>
          <p:nvPr/>
        </p:nvCxnSpPr>
        <p:spPr>
          <a:xfrm>
            <a:off x="2753360" y="648183"/>
            <a:ext cx="686816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951837-CC4F-625A-9985-96AB99814CB9}"/>
              </a:ext>
            </a:extLst>
          </p:cNvPr>
          <p:cNvGrpSpPr/>
          <p:nvPr/>
        </p:nvGrpSpPr>
        <p:grpSpPr>
          <a:xfrm>
            <a:off x="11626665" y="26797"/>
            <a:ext cx="567327" cy="6804406"/>
            <a:chOff x="11628454" y="57702"/>
            <a:chExt cx="567327" cy="6804406"/>
          </a:xfrm>
        </p:grpSpPr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id="{D4063802-283E-5B85-1B9C-824AD4DF7056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19" name="Группа 18">
                <a:extLst>
                  <a:ext uri="{FF2B5EF4-FFF2-40B4-BE49-F238E27FC236}">
                    <a16:creationId xmlns:a16="http://schemas.microsoft.com/office/drawing/2014/main" id="{87E43712-880C-AE7C-AD09-C3FBB75B12B2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3" name="Рисунок 32" descr="Линейный график контур">
                  <a:extLst>
                    <a:ext uri="{FF2B5EF4-FFF2-40B4-BE49-F238E27FC236}">
                      <a16:creationId xmlns:a16="http://schemas.microsoft.com/office/drawing/2014/main" id="{250114AA-D2DB-A36E-DE60-2BA785E53C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4" name="Рисунок 33" descr="Ноутбук контур">
                  <a:extLst>
                    <a:ext uri="{FF2B5EF4-FFF2-40B4-BE49-F238E27FC236}">
                      <a16:creationId xmlns:a16="http://schemas.microsoft.com/office/drawing/2014/main" id="{F983DDD9-009A-F5E7-C9EE-7057D701BD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5" name="Рисунок 34" descr="Книги контур">
                  <a:extLst>
                    <a:ext uri="{FF2B5EF4-FFF2-40B4-BE49-F238E27FC236}">
                      <a16:creationId xmlns:a16="http://schemas.microsoft.com/office/drawing/2014/main" id="{2D51F3B7-C87D-3E23-1AAA-34B974C23C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6" name="Группа 35">
                  <a:extLst>
                    <a:ext uri="{FF2B5EF4-FFF2-40B4-BE49-F238E27FC236}">
                      <a16:creationId xmlns:a16="http://schemas.microsoft.com/office/drawing/2014/main" id="{6BF7F36D-5D4C-5FE3-512C-5A62E6B30B3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5" name="Рисунок 44" descr="Повествование контур">
                    <a:extLst>
                      <a:ext uri="{FF2B5EF4-FFF2-40B4-BE49-F238E27FC236}">
                        <a16:creationId xmlns:a16="http://schemas.microsoft.com/office/drawing/2014/main" id="{0B1BD009-DF68-A08B-D291-FD64946C68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6" name="Группа 45">
                    <a:extLst>
                      <a:ext uri="{FF2B5EF4-FFF2-40B4-BE49-F238E27FC236}">
                        <a16:creationId xmlns:a16="http://schemas.microsoft.com/office/drawing/2014/main" id="{255937FD-B488-61E7-3672-A33515AF5FCE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49" name="Рисунок 48" descr="Робот контур">
                      <a:extLst>
                        <a:ext uri="{FF2B5EF4-FFF2-40B4-BE49-F238E27FC236}">
                          <a16:creationId xmlns:a16="http://schemas.microsoft.com/office/drawing/2014/main" id="{452F0F26-071B-120F-2FD6-137E48566DF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0" name="Овал 49">
                      <a:extLst>
                        <a:ext uri="{FF2B5EF4-FFF2-40B4-BE49-F238E27FC236}">
                          <a16:creationId xmlns:a16="http://schemas.microsoft.com/office/drawing/2014/main" id="{83932443-04E4-13B5-C10F-820796634D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7" name="Овал 46">
                    <a:extLst>
                      <a:ext uri="{FF2B5EF4-FFF2-40B4-BE49-F238E27FC236}">
                        <a16:creationId xmlns:a16="http://schemas.microsoft.com/office/drawing/2014/main" id="{14807A13-4824-935D-A5D4-41785F28BB45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8" name="Прямая соединительная линия 47">
                    <a:extLst>
                      <a:ext uri="{FF2B5EF4-FFF2-40B4-BE49-F238E27FC236}">
                        <a16:creationId xmlns:a16="http://schemas.microsoft.com/office/drawing/2014/main" id="{6257A3ED-2732-37FE-6C6E-344BEC04EF34}"/>
                      </a:ext>
                    </a:extLst>
                  </p:cNvPr>
                  <p:cNvCxnSpPr>
                    <a:stCxn id="50" idx="6"/>
                    <a:endCxn id="47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Группа 36">
                  <a:extLst>
                    <a:ext uri="{FF2B5EF4-FFF2-40B4-BE49-F238E27FC236}">
                      <a16:creationId xmlns:a16="http://schemas.microsoft.com/office/drawing/2014/main" id="{1E8B4970-B242-F8C5-1DB5-EEB346012AAF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EEE66108-1970-782F-ADDB-989D7B76A1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3" name="Овал 42">
                    <a:extLst>
                      <a:ext uri="{FF2B5EF4-FFF2-40B4-BE49-F238E27FC236}">
                        <a16:creationId xmlns:a16="http://schemas.microsoft.com/office/drawing/2014/main" id="{2DD95338-D806-A916-DF0E-1E7FBFCE97D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4" name="Прямая соединительная линия 43">
                    <a:extLst>
                      <a:ext uri="{FF2B5EF4-FFF2-40B4-BE49-F238E27FC236}">
                        <a16:creationId xmlns:a16="http://schemas.microsoft.com/office/drawing/2014/main" id="{7439DB85-9FF0-C327-9D11-5085E2CC2EAD}"/>
                      </a:ext>
                    </a:extLst>
                  </p:cNvPr>
                  <p:cNvCxnSpPr>
                    <a:stCxn id="42" idx="6"/>
                    <a:endCxn id="4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8" name="Прямая соединительная линия 37">
                  <a:extLst>
                    <a:ext uri="{FF2B5EF4-FFF2-40B4-BE49-F238E27FC236}">
                      <a16:creationId xmlns:a16="http://schemas.microsoft.com/office/drawing/2014/main" id="{4032E315-6AAB-7E83-E7F0-B6D69CC65AA1}"/>
                    </a:ext>
                  </a:extLst>
                </p:cNvPr>
                <p:cNvCxnSpPr>
                  <a:cxnSpLocks/>
                  <a:stCxn id="47" idx="6"/>
                  <a:endCxn id="42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50F3BAAB-C74F-3667-8CB1-C76F838414DC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0" name="Овал 39">
                    <a:extLst>
                      <a:ext uri="{FF2B5EF4-FFF2-40B4-BE49-F238E27FC236}">
                        <a16:creationId xmlns:a16="http://schemas.microsoft.com/office/drawing/2014/main" id="{C7173227-488F-D8D2-DBC9-A3B705863A1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1" name="Прямая соединительная линия 40">
                    <a:extLst>
                      <a:ext uri="{FF2B5EF4-FFF2-40B4-BE49-F238E27FC236}">
                        <a16:creationId xmlns:a16="http://schemas.microsoft.com/office/drawing/2014/main" id="{D2187C53-FF03-C0F9-9947-EBD138B97020}"/>
                      </a:ext>
                    </a:extLst>
                  </p:cNvPr>
                  <p:cNvCxnSpPr>
                    <a:cxnSpLocks/>
                    <a:endCxn id="40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0" name="Рисунок 19" descr="Школьный класс контур">
                <a:extLst>
                  <a:ext uri="{FF2B5EF4-FFF2-40B4-BE49-F238E27FC236}">
                    <a16:creationId xmlns:a16="http://schemas.microsoft.com/office/drawing/2014/main" id="{7486C4FF-CE84-12C4-C4C1-E18677692D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1" name="Рисунок 20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1042884E-9B74-E06C-5931-734D3774C1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2" name="Рисунок 21" descr="Подпись контур">
                <a:extLst>
                  <a:ext uri="{FF2B5EF4-FFF2-40B4-BE49-F238E27FC236}">
                    <a16:creationId xmlns:a16="http://schemas.microsoft.com/office/drawing/2014/main" id="{4DE4C3FE-7F47-4C9C-EE0F-91DB39AE89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4B1178D3-F3C4-B99E-E9E3-94A925412A5E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4" name="Группа 23">
                  <a:extLst>
                    <a:ext uri="{FF2B5EF4-FFF2-40B4-BE49-F238E27FC236}">
                      <a16:creationId xmlns:a16="http://schemas.microsoft.com/office/drawing/2014/main" id="{A37BCB3C-50DE-998B-1166-953C93D41C17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3165FDB9-08EB-4E22-E07D-24EE1EA70BC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1" name="Овал 30">
                    <a:extLst>
                      <a:ext uri="{FF2B5EF4-FFF2-40B4-BE49-F238E27FC236}">
                        <a16:creationId xmlns:a16="http://schemas.microsoft.com/office/drawing/2014/main" id="{EB01CF2B-DBDE-7C06-74AF-5753FBAE0F4A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2" name="Прямая соединительная линия 31">
                    <a:extLst>
                      <a:ext uri="{FF2B5EF4-FFF2-40B4-BE49-F238E27FC236}">
                        <a16:creationId xmlns:a16="http://schemas.microsoft.com/office/drawing/2014/main" id="{DFBEA979-23D3-5F95-4182-A7966AD66245}"/>
                      </a:ext>
                    </a:extLst>
                  </p:cNvPr>
                  <p:cNvCxnSpPr>
                    <a:stCxn id="30" idx="6"/>
                    <a:endCxn id="3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" name="Группа 24">
                  <a:extLst>
                    <a:ext uri="{FF2B5EF4-FFF2-40B4-BE49-F238E27FC236}">
                      <a16:creationId xmlns:a16="http://schemas.microsoft.com/office/drawing/2014/main" id="{C8D245E9-4A04-F30E-3BDD-89104AF45F95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4E429AE4-6693-E38B-729A-0D45F180D2FA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9" name="Прямая соединительная линия 28">
                    <a:extLst>
                      <a:ext uri="{FF2B5EF4-FFF2-40B4-BE49-F238E27FC236}">
                        <a16:creationId xmlns:a16="http://schemas.microsoft.com/office/drawing/2014/main" id="{01DC0F3B-0D4F-D82D-4DE2-05871C96E6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96E3E2C3-363B-4364-1DE3-4E2D6DB1589E}"/>
                    </a:ext>
                  </a:extLst>
                </p:cNvPr>
                <p:cNvCxnSpPr>
                  <a:cxnSpLocks/>
                  <a:stCxn id="31" idx="6"/>
                  <a:endCxn id="28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B9D77CA-2B09-1F68-6A43-2CDE38FBF83D}"/>
                    </a:ext>
                  </a:extLst>
                </p:cNvPr>
                <p:cNvCxnSpPr>
                  <a:cxnSpLocks/>
                  <a:stCxn id="40" idx="6"/>
                  <a:endCxn id="30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61F296A0-5240-4735-87AB-60983B53C90B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18601ECD-0C07-D3A6-831F-F7FD06626507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Арка 15">
                <a:extLst>
                  <a:ext uri="{FF2B5EF4-FFF2-40B4-BE49-F238E27FC236}">
                    <a16:creationId xmlns:a16="http://schemas.microsoft.com/office/drawing/2014/main" id="{CE71984A-3DD8-D637-AC7A-2C7CD141B20E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2D5780D8-B43D-6BB9-9536-D5B92E619565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Овал 17">
                <a:extLst>
                  <a:ext uri="{FF2B5EF4-FFF2-40B4-BE49-F238E27FC236}">
                    <a16:creationId xmlns:a16="http://schemas.microsoft.com/office/drawing/2014/main" id="{6535E246-1052-A50A-EB18-BCE6FBB0114A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8E8DF005-41E1-3480-AFB8-EE1E7F8BA3E6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1" name="Арка 10">
                <a:extLst>
                  <a:ext uri="{FF2B5EF4-FFF2-40B4-BE49-F238E27FC236}">
                    <a16:creationId xmlns:a16="http://schemas.microsoft.com/office/drawing/2014/main" id="{E8DD422D-BF6D-4168-D4B4-C1959A2F1351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Арка 11">
                <a:extLst>
                  <a:ext uri="{FF2B5EF4-FFF2-40B4-BE49-F238E27FC236}">
                    <a16:creationId xmlns:a16="http://schemas.microsoft.com/office/drawing/2014/main" id="{53054FD6-6AC4-F615-3853-91DC2ED9923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C2C048D3-5463-EDCC-6C5A-157C930C42AB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Овал 13">
                <a:extLst>
                  <a:ext uri="{FF2B5EF4-FFF2-40B4-BE49-F238E27FC236}">
                    <a16:creationId xmlns:a16="http://schemas.microsoft.com/office/drawing/2014/main" id="{B6389CFF-2E02-4283-A7CD-388E7622FDBC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A00B78E9-56BE-4651-5950-A04581E4F6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4E658695-C5B7-B3E9-440B-67876BA2201A}"/>
              </a:ext>
            </a:extLst>
          </p:cNvPr>
          <p:cNvSpPr txBox="1"/>
          <p:nvPr/>
        </p:nvSpPr>
        <p:spPr>
          <a:xfrm>
            <a:off x="7213971" y="2313590"/>
            <a:ext cx="44781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Таблица, не помещающаяся на одну страницу, разрывается клавишами </a:t>
            </a:r>
            <a:r>
              <a:rPr lang="ru-RU" sz="1800" b="1" dirty="0" err="1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Ctrl+Shift+Enter</a:t>
            </a:r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после шапки добавляется строчка с нумерацией каждого столбца, на следующей странице подписывается «</a:t>
            </a:r>
            <a:r>
              <a:rPr lang="ru-RU" sz="18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Продолжение таблицы 1</a:t>
            </a:r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» и строчка с нумерацией столбцов вместо шапки.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B35C1E43-EAB3-76B8-C4B3-DB2EA34D725C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55" name="Группа 54">
              <a:extLst>
                <a:ext uri="{FF2B5EF4-FFF2-40B4-BE49-F238E27FC236}">
                  <a16:creationId xmlns:a16="http://schemas.microsoft.com/office/drawing/2014/main" id="{81010378-616D-EE90-931F-55DD51482678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67" name="Группа 66">
                <a:extLst>
                  <a:ext uri="{FF2B5EF4-FFF2-40B4-BE49-F238E27FC236}">
                    <a16:creationId xmlns:a16="http://schemas.microsoft.com/office/drawing/2014/main" id="{94ACDA62-5E35-1913-E3AE-482F63CC559B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81" name="Рисунок 80" descr="Линейный график контур">
                  <a:extLst>
                    <a:ext uri="{FF2B5EF4-FFF2-40B4-BE49-F238E27FC236}">
                      <a16:creationId xmlns:a16="http://schemas.microsoft.com/office/drawing/2014/main" id="{A27D0ECE-AA37-1029-E1B1-DE5B4EF283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82" name="Рисунок 81" descr="Ноутбук контур">
                  <a:extLst>
                    <a:ext uri="{FF2B5EF4-FFF2-40B4-BE49-F238E27FC236}">
                      <a16:creationId xmlns:a16="http://schemas.microsoft.com/office/drawing/2014/main" id="{E97F80A8-0F12-A88D-1343-2F6CEF0DBD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83" name="Рисунок 82" descr="Книги контур">
                  <a:extLst>
                    <a:ext uri="{FF2B5EF4-FFF2-40B4-BE49-F238E27FC236}">
                      <a16:creationId xmlns:a16="http://schemas.microsoft.com/office/drawing/2014/main" id="{A97B02BC-B92E-82E8-161D-6A6F7EEBD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84" name="Группа 83">
                  <a:extLst>
                    <a:ext uri="{FF2B5EF4-FFF2-40B4-BE49-F238E27FC236}">
                      <a16:creationId xmlns:a16="http://schemas.microsoft.com/office/drawing/2014/main" id="{3262B260-B800-2025-67E7-4236FD3C4E3C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93" name="Рисунок 92" descr="Повествование контур">
                    <a:extLst>
                      <a:ext uri="{FF2B5EF4-FFF2-40B4-BE49-F238E27FC236}">
                        <a16:creationId xmlns:a16="http://schemas.microsoft.com/office/drawing/2014/main" id="{506F155B-10D7-4845-F8A5-75E928B17C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94" name="Группа 93">
                    <a:extLst>
                      <a:ext uri="{FF2B5EF4-FFF2-40B4-BE49-F238E27FC236}">
                        <a16:creationId xmlns:a16="http://schemas.microsoft.com/office/drawing/2014/main" id="{3E95A654-2566-9E3E-D3DF-EBE8B60D27FC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97" name="Рисунок 96" descr="Робот контур">
                      <a:extLst>
                        <a:ext uri="{FF2B5EF4-FFF2-40B4-BE49-F238E27FC236}">
                          <a16:creationId xmlns:a16="http://schemas.microsoft.com/office/drawing/2014/main" id="{FF5BD505-4D47-DA06-B7CA-EFF181D7429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8" name="Овал 97">
                      <a:extLst>
                        <a:ext uri="{FF2B5EF4-FFF2-40B4-BE49-F238E27FC236}">
                          <a16:creationId xmlns:a16="http://schemas.microsoft.com/office/drawing/2014/main" id="{9C81E4A3-049E-41BE-606F-76414CF2B9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95" name="Овал 94">
                    <a:extLst>
                      <a:ext uri="{FF2B5EF4-FFF2-40B4-BE49-F238E27FC236}">
                        <a16:creationId xmlns:a16="http://schemas.microsoft.com/office/drawing/2014/main" id="{560B2C77-8FCA-6F1B-A04E-AE49FB4A8DB8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6" name="Прямая соединительная линия 95">
                    <a:extLst>
                      <a:ext uri="{FF2B5EF4-FFF2-40B4-BE49-F238E27FC236}">
                        <a16:creationId xmlns:a16="http://schemas.microsoft.com/office/drawing/2014/main" id="{8B96B04E-0739-5310-C7F7-38A0A777F5B0}"/>
                      </a:ext>
                    </a:extLst>
                  </p:cNvPr>
                  <p:cNvCxnSpPr>
                    <a:stCxn id="98" idx="6"/>
                    <a:endCxn id="9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5" name="Группа 84">
                  <a:extLst>
                    <a:ext uri="{FF2B5EF4-FFF2-40B4-BE49-F238E27FC236}">
                      <a16:creationId xmlns:a16="http://schemas.microsoft.com/office/drawing/2014/main" id="{C7DBF247-284C-B613-45E5-9FBA090BAF8C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90" name="Овал 89">
                    <a:extLst>
                      <a:ext uri="{FF2B5EF4-FFF2-40B4-BE49-F238E27FC236}">
                        <a16:creationId xmlns:a16="http://schemas.microsoft.com/office/drawing/2014/main" id="{70B6FFC1-2E9D-26B9-A8C8-BCF04757DB23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91" name="Овал 90">
                    <a:extLst>
                      <a:ext uri="{FF2B5EF4-FFF2-40B4-BE49-F238E27FC236}">
                        <a16:creationId xmlns:a16="http://schemas.microsoft.com/office/drawing/2014/main" id="{736CDBE6-B9F8-FBD6-7E14-D91F4A07083E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92" name="Прямая соединительная линия 91">
                    <a:extLst>
                      <a:ext uri="{FF2B5EF4-FFF2-40B4-BE49-F238E27FC236}">
                        <a16:creationId xmlns:a16="http://schemas.microsoft.com/office/drawing/2014/main" id="{708B84D9-CBA3-0CD5-AB25-FDA836718801}"/>
                      </a:ext>
                    </a:extLst>
                  </p:cNvPr>
                  <p:cNvCxnSpPr>
                    <a:stCxn id="90" idx="6"/>
                    <a:endCxn id="91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6" name="Прямая соединительная линия 85">
                  <a:extLst>
                    <a:ext uri="{FF2B5EF4-FFF2-40B4-BE49-F238E27FC236}">
                      <a16:creationId xmlns:a16="http://schemas.microsoft.com/office/drawing/2014/main" id="{1CD0772F-670D-415D-656A-7F572A79D5D6}"/>
                    </a:ext>
                  </a:extLst>
                </p:cNvPr>
                <p:cNvCxnSpPr>
                  <a:cxnSpLocks/>
                  <a:stCxn id="95" idx="6"/>
                  <a:endCxn id="9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7" name="Группа 86">
                  <a:extLst>
                    <a:ext uri="{FF2B5EF4-FFF2-40B4-BE49-F238E27FC236}">
                      <a16:creationId xmlns:a16="http://schemas.microsoft.com/office/drawing/2014/main" id="{80E1526E-B13C-6318-CD0E-27BD99E8F0F4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88" name="Овал 87">
                    <a:extLst>
                      <a:ext uri="{FF2B5EF4-FFF2-40B4-BE49-F238E27FC236}">
                        <a16:creationId xmlns:a16="http://schemas.microsoft.com/office/drawing/2014/main" id="{5CBE1292-56BE-4F5E-5BCA-F04063E5B584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9" name="Прямая соединительная линия 88">
                    <a:extLst>
                      <a:ext uri="{FF2B5EF4-FFF2-40B4-BE49-F238E27FC236}">
                        <a16:creationId xmlns:a16="http://schemas.microsoft.com/office/drawing/2014/main" id="{AF6C754F-8D02-68C8-F91C-1712FC4D665A}"/>
                      </a:ext>
                    </a:extLst>
                  </p:cNvPr>
                  <p:cNvCxnSpPr>
                    <a:cxnSpLocks/>
                    <a:endCxn id="88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68" name="Рисунок 67" descr="Школьный класс контур">
                <a:extLst>
                  <a:ext uri="{FF2B5EF4-FFF2-40B4-BE49-F238E27FC236}">
                    <a16:creationId xmlns:a16="http://schemas.microsoft.com/office/drawing/2014/main" id="{CF9145BB-6E98-5630-DCF8-0D001C2B5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69" name="Рисунок 68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7FF17E64-0D5C-6FE5-EA0F-B035FBECDF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70" name="Рисунок 69" descr="Подпись контур">
                <a:extLst>
                  <a:ext uri="{FF2B5EF4-FFF2-40B4-BE49-F238E27FC236}">
                    <a16:creationId xmlns:a16="http://schemas.microsoft.com/office/drawing/2014/main" id="{0F4DBDA6-2F9D-8212-C275-3E6854C1FF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5496D257-B331-429A-D411-124AE2CB5534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72" name="Группа 71">
                  <a:extLst>
                    <a:ext uri="{FF2B5EF4-FFF2-40B4-BE49-F238E27FC236}">
                      <a16:creationId xmlns:a16="http://schemas.microsoft.com/office/drawing/2014/main" id="{7B755093-E248-9C7D-1367-43A79B20182B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78" name="Овал 77">
                    <a:extLst>
                      <a:ext uri="{FF2B5EF4-FFF2-40B4-BE49-F238E27FC236}">
                        <a16:creationId xmlns:a16="http://schemas.microsoft.com/office/drawing/2014/main" id="{7E1D2B43-0BE3-27D0-1567-4F1B2344C674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79" name="Овал 78">
                    <a:extLst>
                      <a:ext uri="{FF2B5EF4-FFF2-40B4-BE49-F238E27FC236}">
                        <a16:creationId xmlns:a16="http://schemas.microsoft.com/office/drawing/2014/main" id="{AFA09FB5-D307-286E-DF36-C9FE078F0337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80" name="Прямая соединительная линия 79">
                    <a:extLst>
                      <a:ext uri="{FF2B5EF4-FFF2-40B4-BE49-F238E27FC236}">
                        <a16:creationId xmlns:a16="http://schemas.microsoft.com/office/drawing/2014/main" id="{0C91254D-04A6-6C99-139F-9F0EFCE8D6EF}"/>
                      </a:ext>
                    </a:extLst>
                  </p:cNvPr>
                  <p:cNvCxnSpPr>
                    <a:stCxn id="78" idx="6"/>
                    <a:endCxn id="7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Группа 72">
                  <a:extLst>
                    <a:ext uri="{FF2B5EF4-FFF2-40B4-BE49-F238E27FC236}">
                      <a16:creationId xmlns:a16="http://schemas.microsoft.com/office/drawing/2014/main" id="{7B8EA481-7852-BAE3-55CE-000C0642B763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76" name="Овал 75">
                    <a:extLst>
                      <a:ext uri="{FF2B5EF4-FFF2-40B4-BE49-F238E27FC236}">
                        <a16:creationId xmlns:a16="http://schemas.microsoft.com/office/drawing/2014/main" id="{8380ECFB-BFD4-9043-7A77-45891E8B2A80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77" name="Прямая соединительная линия 76">
                    <a:extLst>
                      <a:ext uri="{FF2B5EF4-FFF2-40B4-BE49-F238E27FC236}">
                        <a16:creationId xmlns:a16="http://schemas.microsoft.com/office/drawing/2014/main" id="{39EC12D7-A810-E3CF-1454-A80456E6D1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4" name="Прямая соединительная линия 73">
                  <a:extLst>
                    <a:ext uri="{FF2B5EF4-FFF2-40B4-BE49-F238E27FC236}">
                      <a16:creationId xmlns:a16="http://schemas.microsoft.com/office/drawing/2014/main" id="{81E37A2E-EF7B-DE3C-0233-C558976397B7}"/>
                    </a:ext>
                  </a:extLst>
                </p:cNvPr>
                <p:cNvCxnSpPr>
                  <a:cxnSpLocks/>
                  <a:stCxn id="79" idx="6"/>
                  <a:endCxn id="76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Прямая соединительная линия 74">
                  <a:extLst>
                    <a:ext uri="{FF2B5EF4-FFF2-40B4-BE49-F238E27FC236}">
                      <a16:creationId xmlns:a16="http://schemas.microsoft.com/office/drawing/2014/main" id="{D62E21A0-76C9-55E9-FDF3-F708BAC0D6B1}"/>
                    </a:ext>
                  </a:extLst>
                </p:cNvPr>
                <p:cNvCxnSpPr>
                  <a:cxnSpLocks/>
                  <a:stCxn id="88" idx="6"/>
                  <a:endCxn id="78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Группа 55">
              <a:extLst>
                <a:ext uri="{FF2B5EF4-FFF2-40B4-BE49-F238E27FC236}">
                  <a16:creationId xmlns:a16="http://schemas.microsoft.com/office/drawing/2014/main" id="{76D613A1-2AD5-945D-D17A-2B0A54034A38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63" name="Арка 62">
                <a:extLst>
                  <a:ext uri="{FF2B5EF4-FFF2-40B4-BE49-F238E27FC236}">
                    <a16:creationId xmlns:a16="http://schemas.microsoft.com/office/drawing/2014/main" id="{7BFC50F3-3DD9-07A3-A816-03542EFEC1D2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Арка 63">
                <a:extLst>
                  <a:ext uri="{FF2B5EF4-FFF2-40B4-BE49-F238E27FC236}">
                    <a16:creationId xmlns:a16="http://schemas.microsoft.com/office/drawing/2014/main" id="{25EE81F0-A873-8872-B86D-7497331B53EB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Арка 64">
                <a:extLst>
                  <a:ext uri="{FF2B5EF4-FFF2-40B4-BE49-F238E27FC236}">
                    <a16:creationId xmlns:a16="http://schemas.microsoft.com/office/drawing/2014/main" id="{123559F2-5406-987F-3E88-1444FB7580E6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Овал 65">
                <a:extLst>
                  <a:ext uri="{FF2B5EF4-FFF2-40B4-BE49-F238E27FC236}">
                    <a16:creationId xmlns:a16="http://schemas.microsoft.com/office/drawing/2014/main" id="{EEAD9560-A07B-F726-26D9-93EAA3939E97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DA76421A-EBB1-F4FA-251A-63441833CE6F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59" name="Арка 58">
                <a:extLst>
                  <a:ext uri="{FF2B5EF4-FFF2-40B4-BE49-F238E27FC236}">
                    <a16:creationId xmlns:a16="http://schemas.microsoft.com/office/drawing/2014/main" id="{F9BEC077-BB9D-A6D8-3254-E873ED4BD476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Арка 59">
                <a:extLst>
                  <a:ext uri="{FF2B5EF4-FFF2-40B4-BE49-F238E27FC236}">
                    <a16:creationId xmlns:a16="http://schemas.microsoft.com/office/drawing/2014/main" id="{C8DA50FB-8CA9-0149-51C7-53425390B8AD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Арка 60">
                <a:extLst>
                  <a:ext uri="{FF2B5EF4-FFF2-40B4-BE49-F238E27FC236}">
                    <a16:creationId xmlns:a16="http://schemas.microsoft.com/office/drawing/2014/main" id="{DCD42AC2-88DA-BCB2-355D-D38A28791354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Овал 61">
                <a:extLst>
                  <a:ext uri="{FF2B5EF4-FFF2-40B4-BE49-F238E27FC236}">
                    <a16:creationId xmlns:a16="http://schemas.microsoft.com/office/drawing/2014/main" id="{37B99A8A-EE4F-54E5-D0C3-6514A461BB6F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58" name="Прямая соединительная линия 57">
              <a:extLst>
                <a:ext uri="{FF2B5EF4-FFF2-40B4-BE49-F238E27FC236}">
                  <a16:creationId xmlns:a16="http://schemas.microsoft.com/office/drawing/2014/main" id="{561F8096-4EF7-4987-2792-85518608EE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multimedia10_Kf9ZAt9N">
            <a:hlinkClick r:id="" action="ppaction://media"/>
            <a:extLst>
              <a:ext uri="{FF2B5EF4-FFF2-40B4-BE49-F238E27FC236}">
                <a16:creationId xmlns:a16="http://schemas.microsoft.com/office/drawing/2014/main" id="{4EC5B6B5-CE5D-6A5E-62C2-7168320F74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8250" r="19586" b="14004"/>
          <a:stretch/>
        </p:blipFill>
        <p:spPr>
          <a:xfrm>
            <a:off x="93463" y="1012704"/>
            <a:ext cx="7111145" cy="476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1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57C4FED-B963-7FF7-82D3-AAC96E2C75B3}"/>
              </a:ext>
            </a:extLst>
          </p:cNvPr>
          <p:cNvSpPr txBox="1"/>
          <p:nvPr/>
        </p:nvSpPr>
        <p:spPr>
          <a:xfrm>
            <a:off x="3638363" y="-156708"/>
            <a:ext cx="4706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формул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8805DA02-A8E0-767D-7CDF-66536252B3FA}"/>
              </a:ext>
            </a:extLst>
          </p:cNvPr>
          <p:cNvCxnSpPr>
            <a:cxnSpLocks/>
          </p:cNvCxnSpPr>
          <p:nvPr/>
        </p:nvCxnSpPr>
        <p:spPr>
          <a:xfrm>
            <a:off x="3185862" y="448842"/>
            <a:ext cx="5521860" cy="0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F875D79-C7D7-8952-0636-C2D3FDD8A1D8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521AD94B-B55C-D4E2-0802-9D82D2FEDB1D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21" name="Группа 20">
                <a:extLst>
                  <a:ext uri="{FF2B5EF4-FFF2-40B4-BE49-F238E27FC236}">
                    <a16:creationId xmlns:a16="http://schemas.microsoft.com/office/drawing/2014/main" id="{340CBBE8-1669-DC0E-2871-051E89D9FD44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5" name="Рисунок 34" descr="Линейный график контур">
                  <a:extLst>
                    <a:ext uri="{FF2B5EF4-FFF2-40B4-BE49-F238E27FC236}">
                      <a16:creationId xmlns:a16="http://schemas.microsoft.com/office/drawing/2014/main" id="{19C24A2D-0345-8C10-715F-1B2777AB4F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6" name="Рисунок 35" descr="Ноутбук контур">
                  <a:extLst>
                    <a:ext uri="{FF2B5EF4-FFF2-40B4-BE49-F238E27FC236}">
                      <a16:creationId xmlns:a16="http://schemas.microsoft.com/office/drawing/2014/main" id="{3F837CEA-CF5C-E8E5-DA7E-D140DA9DEC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7" name="Рисунок 36" descr="Книги контур">
                  <a:extLst>
                    <a:ext uri="{FF2B5EF4-FFF2-40B4-BE49-F238E27FC236}">
                      <a16:creationId xmlns:a16="http://schemas.microsoft.com/office/drawing/2014/main" id="{CA05B2BC-DFF2-B740-ABDF-FD45696489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8" name="Группа 37">
                  <a:extLst>
                    <a:ext uri="{FF2B5EF4-FFF2-40B4-BE49-F238E27FC236}">
                      <a16:creationId xmlns:a16="http://schemas.microsoft.com/office/drawing/2014/main" id="{FD327565-AAE2-E2CC-2060-53917A05E233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7" name="Рисунок 46" descr="Повествование контур">
                    <a:extLst>
                      <a:ext uri="{FF2B5EF4-FFF2-40B4-BE49-F238E27FC236}">
                        <a16:creationId xmlns:a16="http://schemas.microsoft.com/office/drawing/2014/main" id="{0185BA5D-A5A0-A5D7-E548-CF3A443460D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8" name="Группа 47">
                    <a:extLst>
                      <a:ext uri="{FF2B5EF4-FFF2-40B4-BE49-F238E27FC236}">
                        <a16:creationId xmlns:a16="http://schemas.microsoft.com/office/drawing/2014/main" id="{A35AF4A0-7F38-A2E0-2104-7E353B64832B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51" name="Рисунок 50" descr="Робот контур">
                      <a:extLst>
                        <a:ext uri="{FF2B5EF4-FFF2-40B4-BE49-F238E27FC236}">
                          <a16:creationId xmlns:a16="http://schemas.microsoft.com/office/drawing/2014/main" id="{AF411D1D-537F-D61B-3142-C3FF97B61A0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2" name="Овал 51">
                      <a:extLst>
                        <a:ext uri="{FF2B5EF4-FFF2-40B4-BE49-F238E27FC236}">
                          <a16:creationId xmlns:a16="http://schemas.microsoft.com/office/drawing/2014/main" id="{69649F4C-D5E5-105E-21D0-C4AE1ADCFE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9" name="Овал 48">
                    <a:extLst>
                      <a:ext uri="{FF2B5EF4-FFF2-40B4-BE49-F238E27FC236}">
                        <a16:creationId xmlns:a16="http://schemas.microsoft.com/office/drawing/2014/main" id="{166E0D2E-1863-286D-7359-BD270871E25C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50" name="Прямая соединительная линия 49">
                    <a:extLst>
                      <a:ext uri="{FF2B5EF4-FFF2-40B4-BE49-F238E27FC236}">
                        <a16:creationId xmlns:a16="http://schemas.microsoft.com/office/drawing/2014/main" id="{5AB93155-22D2-2ABF-4714-5D8D83525BCC}"/>
                      </a:ext>
                    </a:extLst>
                  </p:cNvPr>
                  <p:cNvCxnSpPr>
                    <a:stCxn id="52" idx="6"/>
                    <a:endCxn id="4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41B3C91B-68C5-3694-B730-4A7590274827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4" name="Овал 43">
                    <a:extLst>
                      <a:ext uri="{FF2B5EF4-FFF2-40B4-BE49-F238E27FC236}">
                        <a16:creationId xmlns:a16="http://schemas.microsoft.com/office/drawing/2014/main" id="{CC98A9DD-F299-B613-1403-979BA75C11ED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5" name="Овал 44">
                    <a:extLst>
                      <a:ext uri="{FF2B5EF4-FFF2-40B4-BE49-F238E27FC236}">
                        <a16:creationId xmlns:a16="http://schemas.microsoft.com/office/drawing/2014/main" id="{B813BFC9-24F8-E0AC-7F49-124B462EA1C6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6" name="Прямая соединительная линия 45">
                    <a:extLst>
                      <a:ext uri="{FF2B5EF4-FFF2-40B4-BE49-F238E27FC236}">
                        <a16:creationId xmlns:a16="http://schemas.microsoft.com/office/drawing/2014/main" id="{35DAB099-7E1D-5E16-AADE-870E784A6DB1}"/>
                      </a:ext>
                    </a:extLst>
                  </p:cNvPr>
                  <p:cNvCxnSpPr>
                    <a:stCxn id="44" idx="6"/>
                    <a:endCxn id="4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Прямая соединительная линия 39">
                  <a:extLst>
                    <a:ext uri="{FF2B5EF4-FFF2-40B4-BE49-F238E27FC236}">
                      <a16:creationId xmlns:a16="http://schemas.microsoft.com/office/drawing/2014/main" id="{A5BA1184-E6E1-DF5A-ABA6-E01EC77310AB}"/>
                    </a:ext>
                  </a:extLst>
                </p:cNvPr>
                <p:cNvCxnSpPr>
                  <a:cxnSpLocks/>
                  <a:stCxn id="49" idx="6"/>
                  <a:endCxn id="44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1" name="Группа 40">
                  <a:extLst>
                    <a:ext uri="{FF2B5EF4-FFF2-40B4-BE49-F238E27FC236}">
                      <a16:creationId xmlns:a16="http://schemas.microsoft.com/office/drawing/2014/main" id="{2DEE8368-F9F3-A572-4302-90837C724CC4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051CEF4D-98A4-245C-EC60-AFD4E3B99EC2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3" name="Прямая соединительная линия 42">
                    <a:extLst>
                      <a:ext uri="{FF2B5EF4-FFF2-40B4-BE49-F238E27FC236}">
                        <a16:creationId xmlns:a16="http://schemas.microsoft.com/office/drawing/2014/main" id="{902F608F-CFFE-488C-8815-C0CCF051DCDD}"/>
                      </a:ext>
                    </a:extLst>
                  </p:cNvPr>
                  <p:cNvCxnSpPr>
                    <a:cxnSpLocks/>
                    <a:endCxn id="42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2" name="Рисунок 21" descr="Школьный класс контур">
                <a:extLst>
                  <a:ext uri="{FF2B5EF4-FFF2-40B4-BE49-F238E27FC236}">
                    <a16:creationId xmlns:a16="http://schemas.microsoft.com/office/drawing/2014/main" id="{B7364682-5DF1-178B-72D1-9D6F319038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3" name="Рисунок 22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C1E9C673-107D-B59E-5374-FD8730CB10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4" name="Рисунок 23" descr="Подпись контур">
                <a:extLst>
                  <a:ext uri="{FF2B5EF4-FFF2-40B4-BE49-F238E27FC236}">
                    <a16:creationId xmlns:a16="http://schemas.microsoft.com/office/drawing/2014/main" id="{08607449-A9BE-892A-70A5-F8A918713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9093411B-E2DF-6793-7D9E-288DD5FBCA9D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6" name="Группа 25">
                  <a:extLst>
                    <a:ext uri="{FF2B5EF4-FFF2-40B4-BE49-F238E27FC236}">
                      <a16:creationId xmlns:a16="http://schemas.microsoft.com/office/drawing/2014/main" id="{EEB90B36-7CB0-CE82-D6D6-B0032AA827D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2" name="Овал 31">
                    <a:extLst>
                      <a:ext uri="{FF2B5EF4-FFF2-40B4-BE49-F238E27FC236}">
                        <a16:creationId xmlns:a16="http://schemas.microsoft.com/office/drawing/2014/main" id="{FF09B27C-2780-033D-0AFC-B0832BE50FC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3" name="Овал 32">
                    <a:extLst>
                      <a:ext uri="{FF2B5EF4-FFF2-40B4-BE49-F238E27FC236}">
                        <a16:creationId xmlns:a16="http://schemas.microsoft.com/office/drawing/2014/main" id="{4B851734-EF00-BDD1-087E-31B1036E198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4" name="Прямая соединительная линия 33">
                    <a:extLst>
                      <a:ext uri="{FF2B5EF4-FFF2-40B4-BE49-F238E27FC236}">
                        <a16:creationId xmlns:a16="http://schemas.microsoft.com/office/drawing/2014/main" id="{9F2F239A-835E-DA4A-485C-157EAAF0ED96}"/>
                      </a:ext>
                    </a:extLst>
                  </p:cNvPr>
                  <p:cNvCxnSpPr>
                    <a:stCxn id="32" idx="6"/>
                    <a:endCxn id="3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Группа 26">
                  <a:extLst>
                    <a:ext uri="{FF2B5EF4-FFF2-40B4-BE49-F238E27FC236}">
                      <a16:creationId xmlns:a16="http://schemas.microsoft.com/office/drawing/2014/main" id="{EAB34F4A-8DD6-5984-F266-3BB67B7B8A3F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C8E7DC7C-662E-DF14-DAFD-019355468B36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1" name="Прямая соединительная линия 30">
                    <a:extLst>
                      <a:ext uri="{FF2B5EF4-FFF2-40B4-BE49-F238E27FC236}">
                        <a16:creationId xmlns:a16="http://schemas.microsoft.com/office/drawing/2014/main" id="{CF004B9B-42B6-B5FF-0789-6E2278DADA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8" name="Прямая соединительная линия 27">
                  <a:extLst>
                    <a:ext uri="{FF2B5EF4-FFF2-40B4-BE49-F238E27FC236}">
                      <a16:creationId xmlns:a16="http://schemas.microsoft.com/office/drawing/2014/main" id="{C0C32F37-7027-52A8-94FB-85C2CC073F52}"/>
                    </a:ext>
                  </a:extLst>
                </p:cNvPr>
                <p:cNvCxnSpPr>
                  <a:cxnSpLocks/>
                  <a:stCxn id="33" idx="6"/>
                  <a:endCxn id="3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Прямая соединительная линия 28">
                  <a:extLst>
                    <a:ext uri="{FF2B5EF4-FFF2-40B4-BE49-F238E27FC236}">
                      <a16:creationId xmlns:a16="http://schemas.microsoft.com/office/drawing/2014/main" id="{3BE94D0F-93D8-4631-9E9F-8F15143293BD}"/>
                    </a:ext>
                  </a:extLst>
                </p:cNvPr>
                <p:cNvCxnSpPr>
                  <a:cxnSpLocks/>
                  <a:stCxn id="42" idx="6"/>
                  <a:endCxn id="32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Группа 9">
              <a:extLst>
                <a:ext uri="{FF2B5EF4-FFF2-40B4-BE49-F238E27FC236}">
                  <a16:creationId xmlns:a16="http://schemas.microsoft.com/office/drawing/2014/main" id="{83F5950D-5A52-A9A6-F07C-ED88268501C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D54D3269-28F4-18A9-2487-B2832912FD1B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Арка 17">
                <a:extLst>
                  <a:ext uri="{FF2B5EF4-FFF2-40B4-BE49-F238E27FC236}">
                    <a16:creationId xmlns:a16="http://schemas.microsoft.com/office/drawing/2014/main" id="{8E11FAE9-F79E-B577-CE66-AB7813358653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Арка 18">
                <a:extLst>
                  <a:ext uri="{FF2B5EF4-FFF2-40B4-BE49-F238E27FC236}">
                    <a16:creationId xmlns:a16="http://schemas.microsoft.com/office/drawing/2014/main" id="{86451010-75B2-94B8-5EBD-5843217F7360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Овал 19">
                <a:extLst>
                  <a:ext uri="{FF2B5EF4-FFF2-40B4-BE49-F238E27FC236}">
                    <a16:creationId xmlns:a16="http://schemas.microsoft.com/office/drawing/2014/main" id="{C39E7720-7608-AB48-200F-EAADAF046A49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DEA26C20-A6A8-32AA-BF66-FD931845D2D0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79ABA00A-B127-FC54-2BF3-BABCC6E8D94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Арка 13">
                <a:extLst>
                  <a:ext uri="{FF2B5EF4-FFF2-40B4-BE49-F238E27FC236}">
                    <a16:creationId xmlns:a16="http://schemas.microsoft.com/office/drawing/2014/main" id="{537AAB16-B649-5D5D-51FD-A8FBB323FEA8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27F85D0F-FA17-8E73-D416-B79F73433371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5C41F96D-64FC-9B11-15A9-7DDBBCBA8136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D8750993-040D-FA12-8748-96C33C1A37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B35251F-CCA7-2A32-1BA1-49707EAC5195}"/>
              </a:ext>
            </a:extLst>
          </p:cNvPr>
          <p:cNvSpPr txBox="1"/>
          <p:nvPr/>
        </p:nvSpPr>
        <p:spPr>
          <a:xfrm>
            <a:off x="212982" y="4189738"/>
            <a:ext cx="114676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Уравнения и формулы следует выделять из текста в отдельную строку. Пояснение значений символов и числовых коэффициентов следует приводить непосредственно под формулой в той же последовательности, в которой они представлены в формуле. Значение каждого символа и числового коэффициента необходимо приводить с новой строки. Первую строку пояснения начинают со слова "где" без двоеточия с абзаца.</a:t>
            </a:r>
          </a:p>
          <a:p>
            <a:pPr algn="just"/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Формулы нельзя вставлять как рисунок, следует воспользоваться функцией </a:t>
            </a:r>
            <a:r>
              <a:rPr lang="ru-RU" sz="18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«Вставить формулу»</a:t>
            </a:r>
            <a:r>
              <a:rPr lang="ru-RU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</a:t>
            </a:r>
            <a:r>
              <a:rPr lang="ru-RU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+=) на вкладке </a:t>
            </a:r>
            <a:r>
              <a:rPr lang="ru-RU" sz="1800" b="1" dirty="0">
                <a:solidFill>
                  <a:srgbClr val="5FA4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«Вставка»</a:t>
            </a:r>
            <a:r>
              <a:rPr lang="ru-RU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ru-RU" sz="18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Формулы в отчете следует располагать посередине строки и обозначать порядковой нумерацией в пределах всего отчета арабскими цифрами в круглых скобках в крайнем правом положении на строке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multimedia9_d4cHBkrV">
            <a:hlinkClick r:id="" action="ppaction://media"/>
            <a:extLst>
              <a:ext uri="{FF2B5EF4-FFF2-40B4-BE49-F238E27FC236}">
                <a16:creationId xmlns:a16="http://schemas.microsoft.com/office/drawing/2014/main" id="{617ED23A-92FC-3371-EAE3-0A6740600B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l="8584" t="3420" r="11419" b="35016"/>
          <a:stretch/>
        </p:blipFill>
        <p:spPr>
          <a:xfrm>
            <a:off x="1862641" y="525498"/>
            <a:ext cx="8168301" cy="353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3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8805DA02-A8E0-767D-7CDF-66536252B3FA}"/>
              </a:ext>
            </a:extLst>
          </p:cNvPr>
          <p:cNvCxnSpPr>
            <a:cxnSpLocks/>
          </p:cNvCxnSpPr>
          <p:nvPr/>
        </p:nvCxnSpPr>
        <p:spPr>
          <a:xfrm flipV="1">
            <a:off x="3361910" y="546711"/>
            <a:ext cx="5455920" cy="21074"/>
          </a:xfrm>
          <a:prstGeom prst="line">
            <a:avLst/>
          </a:prstGeom>
          <a:ln w="38100">
            <a:solidFill>
              <a:srgbClr val="71BC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F875D79-C7D7-8952-0636-C2D3FDD8A1D8}"/>
              </a:ext>
            </a:extLst>
          </p:cNvPr>
          <p:cNvGrpSpPr/>
          <p:nvPr/>
        </p:nvGrpSpPr>
        <p:grpSpPr>
          <a:xfrm>
            <a:off x="11624673" y="26797"/>
            <a:ext cx="567327" cy="6804406"/>
            <a:chOff x="11628454" y="57702"/>
            <a:chExt cx="567327" cy="6804406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521AD94B-B55C-D4E2-0802-9D82D2FEDB1D}"/>
                </a:ext>
              </a:extLst>
            </p:cNvPr>
            <p:cNvGrpSpPr/>
            <p:nvPr/>
          </p:nvGrpSpPr>
          <p:grpSpPr>
            <a:xfrm>
              <a:off x="11636325" y="524140"/>
              <a:ext cx="433785" cy="5732956"/>
              <a:chOff x="11621610" y="61948"/>
              <a:chExt cx="438035" cy="5476131"/>
            </a:xfrm>
          </p:grpSpPr>
          <p:grpSp>
            <p:nvGrpSpPr>
              <p:cNvPr id="21" name="Группа 20">
                <a:extLst>
                  <a:ext uri="{FF2B5EF4-FFF2-40B4-BE49-F238E27FC236}">
                    <a16:creationId xmlns:a16="http://schemas.microsoft.com/office/drawing/2014/main" id="{340CBBE8-1669-DC0E-2871-051E89D9FD44}"/>
                  </a:ext>
                </a:extLst>
              </p:cNvPr>
              <p:cNvGrpSpPr/>
              <p:nvPr/>
            </p:nvGrpSpPr>
            <p:grpSpPr>
              <a:xfrm rot="5400000">
                <a:off x="9880249" y="1920028"/>
                <a:ext cx="3920753" cy="438032"/>
                <a:chOff x="1808075" y="5094816"/>
                <a:chExt cx="4019203" cy="449031"/>
              </a:xfrm>
            </p:grpSpPr>
            <p:pic>
              <p:nvPicPr>
                <p:cNvPr id="35" name="Рисунок 34" descr="Линейный график контур">
                  <a:extLst>
                    <a:ext uri="{FF2B5EF4-FFF2-40B4-BE49-F238E27FC236}">
                      <a16:creationId xmlns:a16="http://schemas.microsoft.com/office/drawing/2014/main" id="{19C24A2D-0345-8C10-715F-1B2777AB4F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4038247" y="5157338"/>
                  <a:ext cx="321133" cy="321133"/>
                </a:xfrm>
                <a:prstGeom prst="rect">
                  <a:avLst/>
                </a:prstGeom>
              </p:spPr>
            </p:pic>
            <p:pic>
              <p:nvPicPr>
                <p:cNvPr id="36" name="Рисунок 35" descr="Ноутбук контур">
                  <a:extLst>
                    <a:ext uri="{FF2B5EF4-FFF2-40B4-BE49-F238E27FC236}">
                      <a16:creationId xmlns:a16="http://schemas.microsoft.com/office/drawing/2014/main" id="{3F837CEA-CF5C-E8E5-DA7E-D140DA9DEC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3290497" y="5152267"/>
                  <a:ext cx="341832" cy="341832"/>
                </a:xfrm>
                <a:prstGeom prst="rect">
                  <a:avLst/>
                </a:prstGeom>
              </p:spPr>
            </p:pic>
            <p:pic>
              <p:nvPicPr>
                <p:cNvPr id="37" name="Рисунок 36" descr="Книги контур">
                  <a:extLst>
                    <a:ext uri="{FF2B5EF4-FFF2-40B4-BE49-F238E27FC236}">
                      <a16:creationId xmlns:a16="http://schemas.microsoft.com/office/drawing/2014/main" id="{CA05B2BC-DFF2-B740-ABDF-FD45696489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482861" y="5147879"/>
                  <a:ext cx="344417" cy="344417"/>
                </a:xfrm>
                <a:prstGeom prst="rect">
                  <a:avLst/>
                </a:prstGeom>
              </p:spPr>
            </p:pic>
            <p:grpSp>
              <p:nvGrpSpPr>
                <p:cNvPr id="38" name="Группа 37">
                  <a:extLst>
                    <a:ext uri="{FF2B5EF4-FFF2-40B4-BE49-F238E27FC236}">
                      <a16:creationId xmlns:a16="http://schemas.microsoft.com/office/drawing/2014/main" id="{FD327565-AAE2-E2CC-2060-53917A05E233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pic>
                <p:nvPicPr>
                  <p:cNvPr id="47" name="Рисунок 46" descr="Повествование контур">
                    <a:extLst>
                      <a:ext uri="{FF2B5EF4-FFF2-40B4-BE49-F238E27FC236}">
                        <a16:creationId xmlns:a16="http://schemas.microsoft.com/office/drawing/2014/main" id="{0185BA5D-A5A0-A5D7-E548-CF3A443460D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 rot="16200000">
                    <a:off x="3263099" y="5189464"/>
                    <a:ext cx="338871" cy="338871"/>
                  </a:xfrm>
                  <a:prstGeom prst="rect">
                    <a:avLst/>
                  </a:prstGeom>
                </p:spPr>
              </p:pic>
              <p:grpSp>
                <p:nvGrpSpPr>
                  <p:cNvPr id="48" name="Группа 47">
                    <a:extLst>
                      <a:ext uri="{FF2B5EF4-FFF2-40B4-BE49-F238E27FC236}">
                        <a16:creationId xmlns:a16="http://schemas.microsoft.com/office/drawing/2014/main" id="{A35AF4A0-7F38-A2E0-2104-7E353B64832B}"/>
                      </a:ext>
                    </a:extLst>
                  </p:cNvPr>
                  <p:cNvGrpSpPr/>
                  <p:nvPr/>
                </p:nvGrpSpPr>
                <p:grpSpPr>
                  <a:xfrm>
                    <a:off x="2492371" y="5142537"/>
                    <a:ext cx="429268" cy="443595"/>
                    <a:chOff x="3972984" y="5619333"/>
                    <a:chExt cx="679538" cy="702219"/>
                  </a:xfrm>
                </p:grpSpPr>
                <p:pic>
                  <p:nvPicPr>
                    <p:cNvPr id="51" name="Рисунок 50" descr="Робот контур">
                      <a:extLst>
                        <a:ext uri="{FF2B5EF4-FFF2-40B4-BE49-F238E27FC236}">
                          <a16:creationId xmlns:a16="http://schemas.microsoft.com/office/drawing/2014/main" id="{AF411D1D-537F-D61B-3142-C3FF97B61A0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4023753" y="5672843"/>
                      <a:ext cx="578001" cy="577998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2" name="Овал 51">
                      <a:extLst>
                        <a:ext uri="{FF2B5EF4-FFF2-40B4-BE49-F238E27FC236}">
                          <a16:creationId xmlns:a16="http://schemas.microsoft.com/office/drawing/2014/main" id="{69649F4C-D5E5-105E-21D0-C4AE1ADCFE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984" y="5619333"/>
                      <a:ext cx="679538" cy="702219"/>
                    </a:xfrm>
                    <a:prstGeom prst="ellipse">
                      <a:avLst/>
                    </a:prstGeom>
                    <a:noFill/>
                    <a:ln>
                      <a:solidFill>
                        <a:srgbClr val="71BCC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ru-RU"/>
                    </a:p>
                  </p:txBody>
                </p:sp>
              </p:grpSp>
              <p:sp>
                <p:nvSpPr>
                  <p:cNvPr id="49" name="Овал 48">
                    <a:extLst>
                      <a:ext uri="{FF2B5EF4-FFF2-40B4-BE49-F238E27FC236}">
                        <a16:creationId xmlns:a16="http://schemas.microsoft.com/office/drawing/2014/main" id="{166E0D2E-1863-286D-7359-BD270871E25C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50" name="Прямая соединительная линия 49">
                    <a:extLst>
                      <a:ext uri="{FF2B5EF4-FFF2-40B4-BE49-F238E27FC236}">
                        <a16:creationId xmlns:a16="http://schemas.microsoft.com/office/drawing/2014/main" id="{5AB93155-22D2-2ABF-4714-5D8D83525BCC}"/>
                      </a:ext>
                    </a:extLst>
                  </p:cNvPr>
                  <p:cNvCxnSpPr>
                    <a:stCxn id="52" idx="6"/>
                    <a:endCxn id="49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Группа 38">
                  <a:extLst>
                    <a:ext uri="{FF2B5EF4-FFF2-40B4-BE49-F238E27FC236}">
                      <a16:creationId xmlns:a16="http://schemas.microsoft.com/office/drawing/2014/main" id="{41B3C91B-68C5-3694-B730-4A7590274827}"/>
                    </a:ext>
                  </a:extLst>
                </p:cNvPr>
                <p:cNvGrpSpPr/>
                <p:nvPr/>
              </p:nvGrpSpPr>
              <p:grpSpPr>
                <a:xfrm>
                  <a:off x="3244584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44" name="Овал 43">
                    <a:extLst>
                      <a:ext uri="{FF2B5EF4-FFF2-40B4-BE49-F238E27FC236}">
                        <a16:creationId xmlns:a16="http://schemas.microsoft.com/office/drawing/2014/main" id="{CC98A9DD-F299-B613-1403-979BA75C11ED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45" name="Овал 44">
                    <a:extLst>
                      <a:ext uri="{FF2B5EF4-FFF2-40B4-BE49-F238E27FC236}">
                        <a16:creationId xmlns:a16="http://schemas.microsoft.com/office/drawing/2014/main" id="{B813BFC9-24F8-E0AC-7F49-124B462EA1C6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6" name="Прямая соединительная линия 45">
                    <a:extLst>
                      <a:ext uri="{FF2B5EF4-FFF2-40B4-BE49-F238E27FC236}">
                        <a16:creationId xmlns:a16="http://schemas.microsoft.com/office/drawing/2014/main" id="{35DAB099-7E1D-5E16-AADE-870E784A6DB1}"/>
                      </a:ext>
                    </a:extLst>
                  </p:cNvPr>
                  <p:cNvCxnSpPr>
                    <a:stCxn id="44" idx="6"/>
                    <a:endCxn id="45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Прямая соединительная линия 39">
                  <a:extLst>
                    <a:ext uri="{FF2B5EF4-FFF2-40B4-BE49-F238E27FC236}">
                      <a16:creationId xmlns:a16="http://schemas.microsoft.com/office/drawing/2014/main" id="{A5BA1184-E6E1-DF5A-ABA6-E01EC77310AB}"/>
                    </a:ext>
                  </a:extLst>
                </p:cNvPr>
                <p:cNvCxnSpPr>
                  <a:cxnSpLocks/>
                  <a:stCxn id="49" idx="6"/>
                  <a:endCxn id="44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1" name="Группа 40">
                  <a:extLst>
                    <a:ext uri="{FF2B5EF4-FFF2-40B4-BE49-F238E27FC236}">
                      <a16:creationId xmlns:a16="http://schemas.microsoft.com/office/drawing/2014/main" id="{2DEE8368-F9F3-A572-4302-90837C724CC4}"/>
                    </a:ext>
                  </a:extLst>
                </p:cNvPr>
                <p:cNvGrpSpPr/>
                <p:nvPr/>
              </p:nvGrpSpPr>
              <p:grpSpPr>
                <a:xfrm>
                  <a:off x="4414493" y="5094816"/>
                  <a:ext cx="725530" cy="443595"/>
                  <a:chOff x="2921639" y="5137103"/>
                  <a:chExt cx="725530" cy="443595"/>
                </a:xfrm>
              </p:grpSpPr>
              <p:sp>
                <p:nvSpPr>
                  <p:cNvPr id="42" name="Овал 41">
                    <a:extLst>
                      <a:ext uri="{FF2B5EF4-FFF2-40B4-BE49-F238E27FC236}">
                        <a16:creationId xmlns:a16="http://schemas.microsoft.com/office/drawing/2014/main" id="{051CEF4D-98A4-245C-EC60-AFD4E3B99EC2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43" name="Прямая соединительная линия 42">
                    <a:extLst>
                      <a:ext uri="{FF2B5EF4-FFF2-40B4-BE49-F238E27FC236}">
                        <a16:creationId xmlns:a16="http://schemas.microsoft.com/office/drawing/2014/main" id="{902F608F-CFFE-488C-8815-C0CCF051DCDD}"/>
                      </a:ext>
                    </a:extLst>
                  </p:cNvPr>
                  <p:cNvCxnSpPr>
                    <a:cxnSpLocks/>
                    <a:endCxn id="42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22" name="Рисунок 21" descr="Школьный класс контур">
                <a:extLst>
                  <a:ext uri="{FF2B5EF4-FFF2-40B4-BE49-F238E27FC236}">
                    <a16:creationId xmlns:a16="http://schemas.microsoft.com/office/drawing/2014/main" id="{B7364682-5DF1-178B-72D1-9D6F319038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11660411" y="4451585"/>
                <a:ext cx="352913" cy="352913"/>
              </a:xfrm>
              <a:prstGeom prst="rect">
                <a:avLst/>
              </a:prstGeom>
            </p:spPr>
          </p:pic>
          <p:pic>
            <p:nvPicPr>
              <p:cNvPr id="23" name="Рисунок 22" descr="Квадратная академическая шапочка контур">
                <a:extLst>
                  <a:ext uri="{FF2B5EF4-FFF2-40B4-BE49-F238E27FC236}">
                    <a16:creationId xmlns:a16="http://schemas.microsoft.com/office/drawing/2014/main" id="{C1E9C673-107D-B59E-5374-FD8730CB10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/>
              </a:stretch>
            </p:blipFill>
            <p:spPr>
              <a:xfrm>
                <a:off x="11662616" y="5164831"/>
                <a:ext cx="364910" cy="364910"/>
              </a:xfrm>
              <a:prstGeom prst="rect">
                <a:avLst/>
              </a:prstGeom>
            </p:spPr>
          </p:pic>
          <p:pic>
            <p:nvPicPr>
              <p:cNvPr id="24" name="Рисунок 23" descr="Подпись контур">
                <a:extLst>
                  <a:ext uri="{FF2B5EF4-FFF2-40B4-BE49-F238E27FC236}">
                    <a16:creationId xmlns:a16="http://schemas.microsoft.com/office/drawing/2014/main" id="{08607449-A9BE-892A-70A5-F8A918713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/>
              </a:stretch>
            </p:blipFill>
            <p:spPr>
              <a:xfrm>
                <a:off x="11665182" y="3059255"/>
                <a:ext cx="317128" cy="317128"/>
              </a:xfrm>
              <a:prstGeom prst="rect">
                <a:avLst/>
              </a:prstGeom>
            </p:spPr>
          </p:pic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9093411B-E2DF-6793-7D9E-288DD5FBCA9D}"/>
                  </a:ext>
                </a:extLst>
              </p:cNvPr>
              <p:cNvGrpSpPr/>
              <p:nvPr/>
            </p:nvGrpSpPr>
            <p:grpSpPr>
              <a:xfrm rot="5400000">
                <a:off x="9102564" y="2580999"/>
                <a:ext cx="5476131" cy="438030"/>
                <a:chOff x="-1939785" y="5094818"/>
                <a:chExt cx="5613637" cy="449029"/>
              </a:xfrm>
            </p:grpSpPr>
            <p:grpSp>
              <p:nvGrpSpPr>
                <p:cNvPr id="26" name="Группа 25">
                  <a:extLst>
                    <a:ext uri="{FF2B5EF4-FFF2-40B4-BE49-F238E27FC236}">
                      <a16:creationId xmlns:a16="http://schemas.microsoft.com/office/drawing/2014/main" id="{EEB90B36-7CB0-CE82-D6D6-B0032AA827D8}"/>
                    </a:ext>
                  </a:extLst>
                </p:cNvPr>
                <p:cNvGrpSpPr/>
                <p:nvPr/>
              </p:nvGrpSpPr>
              <p:grpSpPr>
                <a:xfrm>
                  <a:off x="1808075" y="5094818"/>
                  <a:ext cx="1154798" cy="449029"/>
                  <a:chOff x="2492371" y="5137103"/>
                  <a:chExt cx="1154798" cy="449029"/>
                </a:xfrm>
              </p:grpSpPr>
              <p:sp>
                <p:nvSpPr>
                  <p:cNvPr id="32" name="Овал 31">
                    <a:extLst>
                      <a:ext uri="{FF2B5EF4-FFF2-40B4-BE49-F238E27FC236}">
                        <a16:creationId xmlns:a16="http://schemas.microsoft.com/office/drawing/2014/main" id="{FF09B27C-2780-033D-0AFC-B0832BE50FCB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33" name="Овал 32">
                    <a:extLst>
                      <a:ext uri="{FF2B5EF4-FFF2-40B4-BE49-F238E27FC236}">
                        <a16:creationId xmlns:a16="http://schemas.microsoft.com/office/drawing/2014/main" id="{4B851734-EF00-BDD1-087E-31B1036E198D}"/>
                      </a:ext>
                    </a:extLst>
                  </p:cNvPr>
                  <p:cNvSpPr/>
                  <p:nvPr/>
                </p:nvSpPr>
                <p:spPr>
                  <a:xfrm>
                    <a:off x="3217901" y="5137103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4" name="Прямая соединительная линия 33">
                    <a:extLst>
                      <a:ext uri="{FF2B5EF4-FFF2-40B4-BE49-F238E27FC236}">
                        <a16:creationId xmlns:a16="http://schemas.microsoft.com/office/drawing/2014/main" id="{9F2F239A-835E-DA4A-485C-157EAAF0ED96}"/>
                      </a:ext>
                    </a:extLst>
                  </p:cNvPr>
                  <p:cNvCxnSpPr>
                    <a:stCxn id="32" idx="6"/>
                    <a:endCxn id="33" idx="2"/>
                  </p:cNvCxnSpPr>
                  <p:nvPr/>
                </p:nvCxnSpPr>
                <p:spPr>
                  <a:xfrm flipV="1">
                    <a:off x="2921639" y="5358901"/>
                    <a:ext cx="296262" cy="5434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" name="Группа 26">
                  <a:extLst>
                    <a:ext uri="{FF2B5EF4-FFF2-40B4-BE49-F238E27FC236}">
                      <a16:creationId xmlns:a16="http://schemas.microsoft.com/office/drawing/2014/main" id="{EAB34F4A-8DD6-5984-F266-3BB67B7B8A3F}"/>
                    </a:ext>
                  </a:extLst>
                </p:cNvPr>
                <p:cNvGrpSpPr/>
                <p:nvPr/>
              </p:nvGrpSpPr>
              <p:grpSpPr>
                <a:xfrm>
                  <a:off x="-1939785" y="5100252"/>
                  <a:ext cx="5613637" cy="443595"/>
                  <a:chOff x="-2691998" y="5142537"/>
                  <a:chExt cx="5613637" cy="443595"/>
                </a:xfrm>
              </p:grpSpPr>
              <p:sp>
                <p:nvSpPr>
                  <p:cNvPr id="30" name="Овал 29">
                    <a:extLst>
                      <a:ext uri="{FF2B5EF4-FFF2-40B4-BE49-F238E27FC236}">
                        <a16:creationId xmlns:a16="http://schemas.microsoft.com/office/drawing/2014/main" id="{C8E7DC7C-662E-DF14-DAFD-019355468B36}"/>
                      </a:ext>
                    </a:extLst>
                  </p:cNvPr>
                  <p:cNvSpPr/>
                  <p:nvPr/>
                </p:nvSpPr>
                <p:spPr>
                  <a:xfrm>
                    <a:off x="2492371" y="5142537"/>
                    <a:ext cx="429268" cy="443595"/>
                  </a:xfrm>
                  <a:prstGeom prst="ellipse">
                    <a:avLst/>
                  </a:prstGeom>
                  <a:noFill/>
                  <a:ln>
                    <a:solidFill>
                      <a:srgbClr val="71BCC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31" name="Прямая соединительная линия 30">
                    <a:extLst>
                      <a:ext uri="{FF2B5EF4-FFF2-40B4-BE49-F238E27FC236}">
                        <a16:creationId xmlns:a16="http://schemas.microsoft.com/office/drawing/2014/main" id="{CF004B9B-42B6-B5FF-0789-6E2278DADA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6200000">
                    <a:off x="-2639635" y="5311977"/>
                    <a:ext cx="0" cy="104726"/>
                  </a:xfrm>
                  <a:prstGeom prst="line">
                    <a:avLst/>
                  </a:prstGeom>
                  <a:ln w="12700">
                    <a:solidFill>
                      <a:srgbClr val="71BCC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8" name="Прямая соединительная линия 27">
                  <a:extLst>
                    <a:ext uri="{FF2B5EF4-FFF2-40B4-BE49-F238E27FC236}">
                      <a16:creationId xmlns:a16="http://schemas.microsoft.com/office/drawing/2014/main" id="{C0C32F37-7027-52A8-94FB-85C2CC073F52}"/>
                    </a:ext>
                  </a:extLst>
                </p:cNvPr>
                <p:cNvCxnSpPr>
                  <a:cxnSpLocks/>
                  <a:stCxn id="33" idx="6"/>
                  <a:endCxn id="30" idx="2"/>
                </p:cNvCxnSpPr>
                <p:nvPr/>
              </p:nvCxnSpPr>
              <p:spPr>
                <a:xfrm>
                  <a:off x="2962873" y="5316616"/>
                  <a:ext cx="281711" cy="5434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Прямая соединительная линия 28">
                  <a:extLst>
                    <a:ext uri="{FF2B5EF4-FFF2-40B4-BE49-F238E27FC236}">
                      <a16:creationId xmlns:a16="http://schemas.microsoft.com/office/drawing/2014/main" id="{3BE94D0F-93D8-4631-9E9F-8F15143293BD}"/>
                    </a:ext>
                  </a:extLst>
                </p:cNvPr>
                <p:cNvCxnSpPr>
                  <a:cxnSpLocks/>
                  <a:stCxn id="42" idx="6"/>
                  <a:endCxn id="32" idx="2"/>
                </p:cNvCxnSpPr>
                <p:nvPr/>
              </p:nvCxnSpPr>
              <p:spPr>
                <a:xfrm rot="16200000" flipH="1">
                  <a:off x="1657227" y="5171202"/>
                  <a:ext cx="5434" cy="296262"/>
                </a:xfrm>
                <a:prstGeom prst="line">
                  <a:avLst/>
                </a:prstGeom>
                <a:ln w="12700">
                  <a:solidFill>
                    <a:srgbClr val="71BCC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Группа 9">
              <a:extLst>
                <a:ext uri="{FF2B5EF4-FFF2-40B4-BE49-F238E27FC236}">
                  <a16:creationId xmlns:a16="http://schemas.microsoft.com/office/drawing/2014/main" id="{83F5950D-5A52-A9A6-F07C-ED88268501CE}"/>
                </a:ext>
              </a:extLst>
            </p:cNvPr>
            <p:cNvGrpSpPr/>
            <p:nvPr/>
          </p:nvGrpSpPr>
          <p:grpSpPr>
            <a:xfrm>
              <a:off x="11637076" y="57702"/>
              <a:ext cx="558705" cy="492455"/>
              <a:chOff x="5679098" y="1436692"/>
              <a:chExt cx="2954716" cy="2604354"/>
            </a:xfrm>
          </p:grpSpPr>
          <p:sp>
            <p:nvSpPr>
              <p:cNvPr id="17" name="Арка 16">
                <a:extLst>
                  <a:ext uri="{FF2B5EF4-FFF2-40B4-BE49-F238E27FC236}">
                    <a16:creationId xmlns:a16="http://schemas.microsoft.com/office/drawing/2014/main" id="{D54D3269-28F4-18A9-2487-B2832912FD1B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Арка 17">
                <a:extLst>
                  <a:ext uri="{FF2B5EF4-FFF2-40B4-BE49-F238E27FC236}">
                    <a16:creationId xmlns:a16="http://schemas.microsoft.com/office/drawing/2014/main" id="{8E11FAE9-F79E-B577-CE66-AB7813358653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Арка 18">
                <a:extLst>
                  <a:ext uri="{FF2B5EF4-FFF2-40B4-BE49-F238E27FC236}">
                    <a16:creationId xmlns:a16="http://schemas.microsoft.com/office/drawing/2014/main" id="{86451010-75B2-94B8-5EBD-5843217F7360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Овал 19">
                <a:extLst>
                  <a:ext uri="{FF2B5EF4-FFF2-40B4-BE49-F238E27FC236}">
                    <a16:creationId xmlns:a16="http://schemas.microsoft.com/office/drawing/2014/main" id="{C39E7720-7608-AB48-200F-EAADAF046A49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DEA26C20-A6A8-32AA-BF66-FD931845D2D0}"/>
                </a:ext>
              </a:extLst>
            </p:cNvPr>
            <p:cNvGrpSpPr/>
            <p:nvPr/>
          </p:nvGrpSpPr>
          <p:grpSpPr>
            <a:xfrm>
              <a:off x="11628454" y="6369653"/>
              <a:ext cx="558705" cy="492455"/>
              <a:chOff x="5679098" y="1436692"/>
              <a:chExt cx="2954716" cy="2604354"/>
            </a:xfrm>
          </p:grpSpPr>
          <p:sp>
            <p:nvSpPr>
              <p:cNvPr id="13" name="Арка 12">
                <a:extLst>
                  <a:ext uri="{FF2B5EF4-FFF2-40B4-BE49-F238E27FC236}">
                    <a16:creationId xmlns:a16="http://schemas.microsoft.com/office/drawing/2014/main" id="{79ABA00A-B127-FC54-2BF3-BABCC6E8D949}"/>
                  </a:ext>
                </a:extLst>
              </p:cNvPr>
              <p:cNvSpPr/>
              <p:nvPr/>
            </p:nvSpPr>
            <p:spPr>
              <a:xfrm rot="16200000">
                <a:off x="5899882" y="1307113"/>
                <a:ext cx="2604354" cy="2863511"/>
              </a:xfrm>
              <a:prstGeom prst="blockArc">
                <a:avLst>
                  <a:gd name="adj1" fmla="val 15989552"/>
                  <a:gd name="adj2" fmla="val 20994758"/>
                  <a:gd name="adj3" fmla="val 6014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Арка 13">
                <a:extLst>
                  <a:ext uri="{FF2B5EF4-FFF2-40B4-BE49-F238E27FC236}">
                    <a16:creationId xmlns:a16="http://schemas.microsoft.com/office/drawing/2014/main" id="{537AAB16-B649-5D5D-51FD-A8FBB323FEA8}"/>
                  </a:ext>
                </a:extLst>
              </p:cNvPr>
              <p:cNvSpPr/>
              <p:nvPr/>
            </p:nvSpPr>
            <p:spPr>
              <a:xfrm rot="479785">
                <a:off x="5679098" y="1649283"/>
                <a:ext cx="2377329" cy="2237279"/>
              </a:xfrm>
              <a:prstGeom prst="blockArc">
                <a:avLst>
                  <a:gd name="adj1" fmla="val 16114815"/>
                  <a:gd name="adj2" fmla="val 4882576"/>
                  <a:gd name="adj3" fmla="val 6149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Арка 14">
                <a:extLst>
                  <a:ext uri="{FF2B5EF4-FFF2-40B4-BE49-F238E27FC236}">
                    <a16:creationId xmlns:a16="http://schemas.microsoft.com/office/drawing/2014/main" id="{27F85D0F-FA17-8E73-D416-B79F73433371}"/>
                  </a:ext>
                </a:extLst>
              </p:cNvPr>
              <p:cNvSpPr/>
              <p:nvPr/>
            </p:nvSpPr>
            <p:spPr>
              <a:xfrm rot="479785">
                <a:off x="6126773" y="2004024"/>
                <a:ext cx="1538041" cy="1565290"/>
              </a:xfrm>
              <a:prstGeom prst="blockArc">
                <a:avLst>
                  <a:gd name="adj1" fmla="val 14063133"/>
                  <a:gd name="adj2" fmla="val 6623394"/>
                  <a:gd name="adj3" fmla="val 12141"/>
                </a:avLst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5C41F96D-64FC-9B11-15A9-7DDBBCBA8136}"/>
                  </a:ext>
                </a:extLst>
              </p:cNvPr>
              <p:cNvSpPr/>
              <p:nvPr/>
            </p:nvSpPr>
            <p:spPr>
              <a:xfrm>
                <a:off x="6676772" y="2535493"/>
                <a:ext cx="525294" cy="537943"/>
              </a:xfrm>
              <a:prstGeom prst="ellipse">
                <a:avLst/>
              </a:prstGeom>
              <a:solidFill>
                <a:srgbClr val="71BC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D8750993-040D-FA12-8748-96C33C1A37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58514" y="6277040"/>
              <a:ext cx="1" cy="92836"/>
            </a:xfrm>
            <a:prstGeom prst="line">
              <a:avLst/>
            </a:prstGeom>
            <a:ln w="12700">
              <a:solidFill>
                <a:srgbClr val="71BCC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B35251F-CCA7-2A32-1BA1-49707EAC5195}"/>
              </a:ext>
            </a:extLst>
          </p:cNvPr>
          <p:cNvSpPr txBox="1"/>
          <p:nvPr/>
        </p:nvSpPr>
        <p:spPr>
          <a:xfrm>
            <a:off x="1254590" y="4956888"/>
            <a:ext cx="94540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Чтобы добавить порядковый номер  формулы, можно воспользоваться вставкой таблицы размером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2х1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Номер должен располагаться в двух скобках () справа от формулы.</a:t>
            </a:r>
          </a:p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первый столбец необходимо поместить формулу, во второй номер.</a:t>
            </a:r>
          </a:p>
          <a:p>
            <a:pPr algn="just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Для таблицы следует применить оформление: </a:t>
            </a:r>
            <a:r>
              <a:rPr lang="ru-RU" b="1" dirty="0">
                <a:solidFill>
                  <a:srgbClr val="5FA4A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Абзац – Границы – Нет границ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5CF8DD-881A-6859-037E-DF609ECD1205}"/>
              </a:ext>
            </a:extLst>
          </p:cNvPr>
          <p:cNvSpPr txBox="1"/>
          <p:nvPr/>
        </p:nvSpPr>
        <p:spPr>
          <a:xfrm>
            <a:off x="3742631" y="-83240"/>
            <a:ext cx="4706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71BC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Оформление формул</a:t>
            </a:r>
          </a:p>
        </p:txBody>
      </p:sp>
      <p:pic>
        <p:nvPicPr>
          <p:cNvPr id="5" name="Видео без названия — сделано в Clipchamp (8)">
            <a:hlinkClick r:id="" action="ppaction://media"/>
            <a:extLst>
              <a:ext uri="{FF2B5EF4-FFF2-40B4-BE49-F238E27FC236}">
                <a16:creationId xmlns:a16="http://schemas.microsoft.com/office/drawing/2014/main" id="{4068622F-0E86-D5E7-6095-668C7FB82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rcRect t="9498" b="9941"/>
          <a:stretch/>
        </p:blipFill>
        <p:spPr>
          <a:xfrm>
            <a:off x="1503681" y="782480"/>
            <a:ext cx="8453754" cy="383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77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847</Words>
  <Application>Microsoft Macintosh PowerPoint</Application>
  <PresentationFormat>Широкоэкранный</PresentationFormat>
  <Paragraphs>79</Paragraphs>
  <Slides>16</Slides>
  <Notes>0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 гасак</dc:creator>
  <cp:lastModifiedBy>Юрий Гашин</cp:lastModifiedBy>
  <cp:revision>68</cp:revision>
  <dcterms:created xsi:type="dcterms:W3CDTF">2022-06-27T12:36:11Z</dcterms:created>
  <dcterms:modified xsi:type="dcterms:W3CDTF">2026-01-04T08:09:20Z</dcterms:modified>
</cp:coreProperties>
</file>

<file path=docProps/thumbnail.jpeg>
</file>